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9" r:id="rId2"/>
  </p:sldMasterIdLst>
  <p:notesMasterIdLst>
    <p:notesMasterId r:id="rId6"/>
  </p:notesMasterIdLst>
  <p:sldIdLst>
    <p:sldId id="263" r:id="rId3"/>
    <p:sldId id="262" r:id="rId4"/>
    <p:sldId id="265" r:id="rId5"/>
  </p:sldIdLst>
  <p:sldSz cx="12801600" cy="9601200" type="A3"/>
  <p:notesSz cx="6794500" cy="9931400"/>
  <p:defaultTextStyle>
    <a:defPPr>
      <a:defRPr lang="nl-BE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EF010553-B80F-B74F-ACBE-44D36ABFB24A}">
          <p14:sldIdLst>
            <p14:sldId id="263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0F2"/>
    <a:srgbClr val="006872"/>
    <a:srgbClr val="00008D"/>
    <a:srgbClr val="FF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57" autoAdjust="0"/>
  </p:normalViewPr>
  <p:slideViewPr>
    <p:cSldViewPr snapToGrid="0" showGuides="1">
      <p:cViewPr>
        <p:scale>
          <a:sx n="100" d="100"/>
          <a:sy n="100" d="100"/>
        </p:scale>
        <p:origin x="1134" y="-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Milis" userId="6bab2b01-427c-4d01-a0aa-ec5f162c31a6" providerId="ADAL" clId="{106C23F4-D894-4283-9DF2-8D16B03F1910}"/>
    <pc:docChg chg="undo custSel modSld delSection">
      <pc:chgData name="Stefan Milis" userId="6bab2b01-427c-4d01-a0aa-ec5f162c31a6" providerId="ADAL" clId="{106C23F4-D894-4283-9DF2-8D16B03F1910}" dt="2023-11-15T16:27:56.836" v="743" actId="20577"/>
      <pc:docMkLst>
        <pc:docMk/>
      </pc:docMkLst>
      <pc:sldChg chg="modSp mod">
        <pc:chgData name="Stefan Milis" userId="6bab2b01-427c-4d01-a0aa-ec5f162c31a6" providerId="ADAL" clId="{106C23F4-D894-4283-9DF2-8D16B03F1910}" dt="2023-11-15T16:22:46.531" v="573" actId="313"/>
        <pc:sldMkLst>
          <pc:docMk/>
          <pc:sldMk cId="655701072" sldId="262"/>
        </pc:sldMkLst>
        <pc:spChg chg="mod">
          <ac:chgData name="Stefan Milis" userId="6bab2b01-427c-4d01-a0aa-ec5f162c31a6" providerId="ADAL" clId="{106C23F4-D894-4283-9DF2-8D16B03F1910}" dt="2023-11-15T16:18:18.481" v="541"/>
          <ac:spMkLst>
            <pc:docMk/>
            <pc:sldMk cId="655701072" sldId="262"/>
            <ac:spMk id="2" creationId="{2C91E7E1-E072-73E9-B12B-080E7125E0C0}"/>
          </ac:spMkLst>
        </pc:spChg>
        <pc:spChg chg="mod">
          <ac:chgData name="Stefan Milis" userId="6bab2b01-427c-4d01-a0aa-ec5f162c31a6" providerId="ADAL" clId="{106C23F4-D894-4283-9DF2-8D16B03F1910}" dt="2023-11-15T16:22:46.531" v="573" actId="313"/>
          <ac:spMkLst>
            <pc:docMk/>
            <pc:sldMk cId="655701072" sldId="262"/>
            <ac:spMk id="3" creationId="{85AB8B2F-47D6-DB22-CC5F-118F3CE53A86}"/>
          </ac:spMkLst>
        </pc:spChg>
        <pc:spChg chg="mod">
          <ac:chgData name="Stefan Milis" userId="6bab2b01-427c-4d01-a0aa-ec5f162c31a6" providerId="ADAL" clId="{106C23F4-D894-4283-9DF2-8D16B03F1910}" dt="2023-11-15T16:15:41.618" v="479" actId="20577"/>
          <ac:spMkLst>
            <pc:docMk/>
            <pc:sldMk cId="655701072" sldId="262"/>
            <ac:spMk id="7" creationId="{95BDFD14-61BE-CE40-19C5-E78575CCC531}"/>
          </ac:spMkLst>
        </pc:spChg>
      </pc:sldChg>
      <pc:sldChg chg="modSp mod">
        <pc:chgData name="Stefan Milis" userId="6bab2b01-427c-4d01-a0aa-ec5f162c31a6" providerId="ADAL" clId="{106C23F4-D894-4283-9DF2-8D16B03F1910}" dt="2023-11-15T16:14:10.737" v="376" actId="1035"/>
        <pc:sldMkLst>
          <pc:docMk/>
          <pc:sldMk cId="2635485014" sldId="263"/>
        </pc:sldMkLst>
        <pc:spChg chg="mod">
          <ac:chgData name="Stefan Milis" userId="6bab2b01-427c-4d01-a0aa-ec5f162c31a6" providerId="ADAL" clId="{106C23F4-D894-4283-9DF2-8D16B03F1910}" dt="2023-11-15T15:51:52.990" v="93" actId="20577"/>
          <ac:spMkLst>
            <pc:docMk/>
            <pc:sldMk cId="2635485014" sldId="263"/>
            <ac:spMk id="4" creationId="{23AE21F5-6AE7-336A-203F-D9C2E574695A}"/>
          </ac:spMkLst>
        </pc:spChg>
        <pc:spChg chg="mod">
          <ac:chgData name="Stefan Milis" userId="6bab2b01-427c-4d01-a0aa-ec5f162c31a6" providerId="ADAL" clId="{106C23F4-D894-4283-9DF2-8D16B03F1910}" dt="2023-11-15T16:11:55.244" v="342" actId="404"/>
          <ac:spMkLst>
            <pc:docMk/>
            <pc:sldMk cId="2635485014" sldId="263"/>
            <ac:spMk id="7" creationId="{DD15D7EC-F935-B925-C45D-326981BA02EA}"/>
          </ac:spMkLst>
        </pc:spChg>
        <pc:spChg chg="mod">
          <ac:chgData name="Stefan Milis" userId="6bab2b01-427c-4d01-a0aa-ec5f162c31a6" providerId="ADAL" clId="{106C23F4-D894-4283-9DF2-8D16B03F1910}" dt="2023-11-15T15:52:40.515" v="94"/>
          <ac:spMkLst>
            <pc:docMk/>
            <pc:sldMk cId="2635485014" sldId="263"/>
            <ac:spMk id="10" creationId="{73E20B0E-89A3-6209-69E0-3BB13CAFABCB}"/>
          </ac:spMkLst>
        </pc:spChg>
        <pc:spChg chg="mod">
          <ac:chgData name="Stefan Milis" userId="6bab2b01-427c-4d01-a0aa-ec5f162c31a6" providerId="ADAL" clId="{106C23F4-D894-4283-9DF2-8D16B03F1910}" dt="2023-11-15T15:52:48.099" v="101" actId="20577"/>
          <ac:spMkLst>
            <pc:docMk/>
            <pc:sldMk cId="2635485014" sldId="263"/>
            <ac:spMk id="13" creationId="{F08DB13A-5416-890B-E174-41EF6DC812A9}"/>
          </ac:spMkLst>
        </pc:spChg>
        <pc:spChg chg="mod">
          <ac:chgData name="Stefan Milis" userId="6bab2b01-427c-4d01-a0aa-ec5f162c31a6" providerId="ADAL" clId="{106C23F4-D894-4283-9DF2-8D16B03F1910}" dt="2023-11-15T15:52:52.711" v="106" actId="20577"/>
          <ac:spMkLst>
            <pc:docMk/>
            <pc:sldMk cId="2635485014" sldId="263"/>
            <ac:spMk id="16" creationId="{C58A159F-DC1B-A03D-08E3-EC3B39466AB4}"/>
          </ac:spMkLst>
        </pc:spChg>
        <pc:spChg chg="mod">
          <ac:chgData name="Stefan Milis" userId="6bab2b01-427c-4d01-a0aa-ec5f162c31a6" providerId="ADAL" clId="{106C23F4-D894-4283-9DF2-8D16B03F1910}" dt="2023-11-15T15:54:29.020" v="125" actId="20577"/>
          <ac:spMkLst>
            <pc:docMk/>
            <pc:sldMk cId="2635485014" sldId="263"/>
            <ac:spMk id="19" creationId="{579663DF-D029-8539-1C13-B108F210DAE6}"/>
          </ac:spMkLst>
        </pc:spChg>
        <pc:spChg chg="mod">
          <ac:chgData name="Stefan Milis" userId="6bab2b01-427c-4d01-a0aa-ec5f162c31a6" providerId="ADAL" clId="{106C23F4-D894-4283-9DF2-8D16B03F1910}" dt="2023-11-15T15:54:54.028" v="128"/>
          <ac:spMkLst>
            <pc:docMk/>
            <pc:sldMk cId="2635485014" sldId="263"/>
            <ac:spMk id="22" creationId="{D9A23CA9-2226-4AFD-2656-51215A4FE1EA}"/>
          </ac:spMkLst>
        </pc:spChg>
        <pc:spChg chg="mod">
          <ac:chgData name="Stefan Milis" userId="6bab2b01-427c-4d01-a0aa-ec5f162c31a6" providerId="ADAL" clId="{106C23F4-D894-4283-9DF2-8D16B03F1910}" dt="2023-11-15T15:56:05.687" v="174" actId="20577"/>
          <ac:spMkLst>
            <pc:docMk/>
            <pc:sldMk cId="2635485014" sldId="263"/>
            <ac:spMk id="25" creationId="{189B349A-E1BC-DECC-15E2-07DD888CDF11}"/>
          </ac:spMkLst>
        </pc:spChg>
        <pc:spChg chg="mod">
          <ac:chgData name="Stefan Milis" userId="6bab2b01-427c-4d01-a0aa-ec5f162c31a6" providerId="ADAL" clId="{106C23F4-D894-4283-9DF2-8D16B03F1910}" dt="2023-11-15T15:56:26.872" v="175"/>
          <ac:spMkLst>
            <pc:docMk/>
            <pc:sldMk cId="2635485014" sldId="263"/>
            <ac:spMk id="28" creationId="{2252B369-FD01-4ED6-2007-BE35828B9E4C}"/>
          </ac:spMkLst>
        </pc:spChg>
        <pc:spChg chg="mod">
          <ac:chgData name="Stefan Milis" userId="6bab2b01-427c-4d01-a0aa-ec5f162c31a6" providerId="ADAL" clId="{106C23F4-D894-4283-9DF2-8D16B03F1910}" dt="2023-11-15T15:57:13.945" v="198"/>
          <ac:spMkLst>
            <pc:docMk/>
            <pc:sldMk cId="2635485014" sldId="263"/>
            <ac:spMk id="31" creationId="{6DBDE1C9-5A80-112E-C871-E37842A43441}"/>
          </ac:spMkLst>
        </pc:spChg>
        <pc:spChg chg="mod">
          <ac:chgData name="Stefan Milis" userId="6bab2b01-427c-4d01-a0aa-ec5f162c31a6" providerId="ADAL" clId="{106C23F4-D894-4283-9DF2-8D16B03F1910}" dt="2023-11-15T15:57:26.600" v="199"/>
          <ac:spMkLst>
            <pc:docMk/>
            <pc:sldMk cId="2635485014" sldId="263"/>
            <ac:spMk id="34" creationId="{0FA5ABAE-06EB-15FD-4FB4-88710CD515AF}"/>
          </ac:spMkLst>
        </pc:spChg>
        <pc:spChg chg="mod">
          <ac:chgData name="Stefan Milis" userId="6bab2b01-427c-4d01-a0aa-ec5f162c31a6" providerId="ADAL" clId="{106C23F4-D894-4283-9DF2-8D16B03F1910}" dt="2023-11-15T15:57:44.766" v="200"/>
          <ac:spMkLst>
            <pc:docMk/>
            <pc:sldMk cId="2635485014" sldId="263"/>
            <ac:spMk id="37" creationId="{58ABC1D2-BB68-89B9-F126-83B003AECC01}"/>
          </ac:spMkLst>
        </pc:spChg>
        <pc:spChg chg="mod">
          <ac:chgData name="Stefan Milis" userId="6bab2b01-427c-4d01-a0aa-ec5f162c31a6" providerId="ADAL" clId="{106C23F4-D894-4283-9DF2-8D16B03F1910}" dt="2023-11-15T15:58:05.950" v="201"/>
          <ac:spMkLst>
            <pc:docMk/>
            <pc:sldMk cId="2635485014" sldId="263"/>
            <ac:spMk id="40" creationId="{FF8485CF-1704-1838-10BE-D6672573F867}"/>
          </ac:spMkLst>
        </pc:spChg>
        <pc:spChg chg="mod">
          <ac:chgData name="Stefan Milis" userId="6bab2b01-427c-4d01-a0aa-ec5f162c31a6" providerId="ADAL" clId="{106C23F4-D894-4283-9DF2-8D16B03F1910}" dt="2023-11-15T15:58:25.243" v="202"/>
          <ac:spMkLst>
            <pc:docMk/>
            <pc:sldMk cId="2635485014" sldId="263"/>
            <ac:spMk id="43" creationId="{48F0944B-E554-2EF0-999D-D92A717347D0}"/>
          </ac:spMkLst>
        </pc:spChg>
        <pc:spChg chg="mod">
          <ac:chgData name="Stefan Milis" userId="6bab2b01-427c-4d01-a0aa-ec5f162c31a6" providerId="ADAL" clId="{106C23F4-D894-4283-9DF2-8D16B03F1910}" dt="2023-11-15T15:58:30.352" v="203" actId="20577"/>
          <ac:spMkLst>
            <pc:docMk/>
            <pc:sldMk cId="2635485014" sldId="263"/>
            <ac:spMk id="46" creationId="{7A16DF2A-B1F3-0AAE-5BDB-3FCBE2C9B849}"/>
          </ac:spMkLst>
        </pc:spChg>
        <pc:spChg chg="mod">
          <ac:chgData name="Stefan Milis" userId="6bab2b01-427c-4d01-a0aa-ec5f162c31a6" providerId="ADAL" clId="{106C23F4-D894-4283-9DF2-8D16B03F1910}" dt="2023-11-15T15:58:43.429" v="204"/>
          <ac:spMkLst>
            <pc:docMk/>
            <pc:sldMk cId="2635485014" sldId="263"/>
            <ac:spMk id="49" creationId="{F0E162C1-435A-0C0C-6633-2C978687B02B}"/>
          </ac:spMkLst>
        </pc:spChg>
        <pc:spChg chg="mod">
          <ac:chgData name="Stefan Milis" userId="6bab2b01-427c-4d01-a0aa-ec5f162c31a6" providerId="ADAL" clId="{106C23F4-D894-4283-9DF2-8D16B03F1910}" dt="2023-11-15T15:58:57.366" v="205"/>
          <ac:spMkLst>
            <pc:docMk/>
            <pc:sldMk cId="2635485014" sldId="263"/>
            <ac:spMk id="52" creationId="{5735DF3E-A2B3-9601-E375-CEE528319BD5}"/>
          </ac:spMkLst>
        </pc:spChg>
        <pc:spChg chg="mod">
          <ac:chgData name="Stefan Milis" userId="6bab2b01-427c-4d01-a0aa-ec5f162c31a6" providerId="ADAL" clId="{106C23F4-D894-4283-9DF2-8D16B03F1910}" dt="2023-11-15T15:56:46.218" v="184" actId="6549"/>
          <ac:spMkLst>
            <pc:docMk/>
            <pc:sldMk cId="2635485014" sldId="263"/>
            <ac:spMk id="55" creationId="{D4D93CF3-5FCC-84E8-CA60-76DD4FC70D1A}"/>
          </ac:spMkLst>
        </pc:spChg>
        <pc:spChg chg="mod">
          <ac:chgData name="Stefan Milis" userId="6bab2b01-427c-4d01-a0aa-ec5f162c31a6" providerId="ADAL" clId="{106C23F4-D894-4283-9DF2-8D16B03F1910}" dt="2023-11-15T15:56:54.861" v="197" actId="20577"/>
          <ac:spMkLst>
            <pc:docMk/>
            <pc:sldMk cId="2635485014" sldId="263"/>
            <ac:spMk id="58" creationId="{44B08228-3CA5-E4C5-CFE9-533A06F456E8}"/>
          </ac:spMkLst>
        </pc:spChg>
        <pc:spChg chg="mod">
          <ac:chgData name="Stefan Milis" userId="6bab2b01-427c-4d01-a0aa-ec5f162c31a6" providerId="ADAL" clId="{106C23F4-D894-4283-9DF2-8D16B03F1910}" dt="2023-11-15T15:59:48.876" v="216" actId="20577"/>
          <ac:spMkLst>
            <pc:docMk/>
            <pc:sldMk cId="2635485014" sldId="263"/>
            <ac:spMk id="61" creationId="{5D84BF7A-73B0-33B6-57FA-F34B39641247}"/>
          </ac:spMkLst>
        </pc:spChg>
        <pc:spChg chg="mod">
          <ac:chgData name="Stefan Milis" userId="6bab2b01-427c-4d01-a0aa-ec5f162c31a6" providerId="ADAL" clId="{106C23F4-D894-4283-9DF2-8D16B03F1910}" dt="2023-11-15T16:01:27.189" v="217"/>
          <ac:spMkLst>
            <pc:docMk/>
            <pc:sldMk cId="2635485014" sldId="263"/>
            <ac:spMk id="64" creationId="{A1E2D8C2-8EA5-870B-8C89-3FDFC82C5FA8}"/>
          </ac:spMkLst>
        </pc:spChg>
        <pc:spChg chg="mod">
          <ac:chgData name="Stefan Milis" userId="6bab2b01-427c-4d01-a0aa-ec5f162c31a6" providerId="ADAL" clId="{106C23F4-D894-4283-9DF2-8D16B03F1910}" dt="2023-11-15T16:02:45.767" v="251" actId="20577"/>
          <ac:spMkLst>
            <pc:docMk/>
            <pc:sldMk cId="2635485014" sldId="263"/>
            <ac:spMk id="67" creationId="{79EE4031-D7D4-D219-7265-3003EB82F4E2}"/>
          </ac:spMkLst>
        </pc:spChg>
        <pc:spChg chg="mod">
          <ac:chgData name="Stefan Milis" userId="6bab2b01-427c-4d01-a0aa-ec5f162c31a6" providerId="ADAL" clId="{106C23F4-D894-4283-9DF2-8D16B03F1910}" dt="2023-11-15T16:02:15.179" v="219"/>
          <ac:spMkLst>
            <pc:docMk/>
            <pc:sldMk cId="2635485014" sldId="263"/>
            <ac:spMk id="70" creationId="{79F6871B-4BFF-A2E6-8DE5-61791DA4A10F}"/>
          </ac:spMkLst>
        </pc:spChg>
        <pc:spChg chg="mod">
          <ac:chgData name="Stefan Milis" userId="6bab2b01-427c-4d01-a0aa-ec5f162c31a6" providerId="ADAL" clId="{106C23F4-D894-4283-9DF2-8D16B03F1910}" dt="2023-11-15T16:01:46.228" v="218"/>
          <ac:spMkLst>
            <pc:docMk/>
            <pc:sldMk cId="2635485014" sldId="263"/>
            <ac:spMk id="73" creationId="{E3454177-3356-DA3D-E01E-3C4CB390389A}"/>
          </ac:spMkLst>
        </pc:spChg>
        <pc:spChg chg="mod">
          <ac:chgData name="Stefan Milis" userId="6bab2b01-427c-4d01-a0aa-ec5f162c31a6" providerId="ADAL" clId="{106C23F4-D894-4283-9DF2-8D16B03F1910}" dt="2023-11-15T16:02:55.329" v="261" actId="20577"/>
          <ac:spMkLst>
            <pc:docMk/>
            <pc:sldMk cId="2635485014" sldId="263"/>
            <ac:spMk id="76" creationId="{1C85F5B9-D0A3-A1F5-29ED-486F9BF08E25}"/>
          </ac:spMkLst>
        </pc:spChg>
        <pc:spChg chg="mod">
          <ac:chgData name="Stefan Milis" userId="6bab2b01-427c-4d01-a0aa-ec5f162c31a6" providerId="ADAL" clId="{106C23F4-D894-4283-9DF2-8D16B03F1910}" dt="2023-11-15T16:03:20.743" v="262"/>
          <ac:spMkLst>
            <pc:docMk/>
            <pc:sldMk cId="2635485014" sldId="263"/>
            <ac:spMk id="79" creationId="{C20D7839-D42C-BBFC-B4CB-4CD05AD92799}"/>
          </ac:spMkLst>
        </pc:spChg>
        <pc:spChg chg="mod">
          <ac:chgData name="Stefan Milis" userId="6bab2b01-427c-4d01-a0aa-ec5f162c31a6" providerId="ADAL" clId="{106C23F4-D894-4283-9DF2-8D16B03F1910}" dt="2023-11-15T16:03:35.382" v="263" actId="20577"/>
          <ac:spMkLst>
            <pc:docMk/>
            <pc:sldMk cId="2635485014" sldId="263"/>
            <ac:spMk id="82" creationId="{5C81AC0D-41D8-31E0-281D-867340BB4C6F}"/>
          </ac:spMkLst>
        </pc:spChg>
        <pc:spChg chg="mod">
          <ac:chgData name="Stefan Milis" userId="6bab2b01-427c-4d01-a0aa-ec5f162c31a6" providerId="ADAL" clId="{106C23F4-D894-4283-9DF2-8D16B03F1910}" dt="2023-11-15T16:03:48.450" v="264"/>
          <ac:spMkLst>
            <pc:docMk/>
            <pc:sldMk cId="2635485014" sldId="263"/>
            <ac:spMk id="85" creationId="{CE839C7D-DDDF-BCC4-E383-693CACB5B1BE}"/>
          </ac:spMkLst>
        </pc:spChg>
        <pc:spChg chg="mod">
          <ac:chgData name="Stefan Milis" userId="6bab2b01-427c-4d01-a0aa-ec5f162c31a6" providerId="ADAL" clId="{106C23F4-D894-4283-9DF2-8D16B03F1910}" dt="2023-11-15T16:04:09.675" v="265"/>
          <ac:spMkLst>
            <pc:docMk/>
            <pc:sldMk cId="2635485014" sldId="263"/>
            <ac:spMk id="88" creationId="{4FF64A30-34CA-C04C-B0D0-26D18DE42D29}"/>
          </ac:spMkLst>
        </pc:spChg>
        <pc:spChg chg="mod">
          <ac:chgData name="Stefan Milis" userId="6bab2b01-427c-4d01-a0aa-ec5f162c31a6" providerId="ADAL" clId="{106C23F4-D894-4283-9DF2-8D16B03F1910}" dt="2023-11-15T16:04:34.295" v="280" actId="20577"/>
          <ac:spMkLst>
            <pc:docMk/>
            <pc:sldMk cId="2635485014" sldId="263"/>
            <ac:spMk id="91" creationId="{64D2F14D-A08E-4888-3310-D002768737A7}"/>
          </ac:spMkLst>
        </pc:spChg>
        <pc:spChg chg="mod">
          <ac:chgData name="Stefan Milis" userId="6bab2b01-427c-4d01-a0aa-ec5f162c31a6" providerId="ADAL" clId="{106C23F4-D894-4283-9DF2-8D16B03F1910}" dt="2023-11-15T16:04:48.766" v="281"/>
          <ac:spMkLst>
            <pc:docMk/>
            <pc:sldMk cId="2635485014" sldId="263"/>
            <ac:spMk id="94" creationId="{593683FD-11A6-1912-0D3A-E1D21E46C84B}"/>
          </ac:spMkLst>
        </pc:spChg>
        <pc:spChg chg="mod">
          <ac:chgData name="Stefan Milis" userId="6bab2b01-427c-4d01-a0aa-ec5f162c31a6" providerId="ADAL" clId="{106C23F4-D894-4283-9DF2-8D16B03F1910}" dt="2023-11-15T16:05:29.293" v="282"/>
          <ac:spMkLst>
            <pc:docMk/>
            <pc:sldMk cId="2635485014" sldId="263"/>
            <ac:spMk id="100" creationId="{ACAB12F4-3E78-C8FB-6D9A-CA7E83046E45}"/>
          </ac:spMkLst>
        </pc:spChg>
        <pc:spChg chg="mod">
          <ac:chgData name="Stefan Milis" userId="6bab2b01-427c-4d01-a0aa-ec5f162c31a6" providerId="ADAL" clId="{106C23F4-D894-4283-9DF2-8D16B03F1910}" dt="2023-11-15T16:05:44.221" v="283"/>
          <ac:spMkLst>
            <pc:docMk/>
            <pc:sldMk cId="2635485014" sldId="263"/>
            <ac:spMk id="103" creationId="{1055E1DA-6035-3DB4-5CA1-55FF98E8DB72}"/>
          </ac:spMkLst>
        </pc:spChg>
        <pc:spChg chg="mod">
          <ac:chgData name="Stefan Milis" userId="6bab2b01-427c-4d01-a0aa-ec5f162c31a6" providerId="ADAL" clId="{106C23F4-D894-4283-9DF2-8D16B03F1910}" dt="2023-11-15T16:07:41.961" v="300" actId="20577"/>
          <ac:spMkLst>
            <pc:docMk/>
            <pc:sldMk cId="2635485014" sldId="263"/>
            <ac:spMk id="106" creationId="{6166E373-3272-F565-BC41-605E29A3172E}"/>
          </ac:spMkLst>
        </pc:spChg>
        <pc:spChg chg="mod">
          <ac:chgData name="Stefan Milis" userId="6bab2b01-427c-4d01-a0aa-ec5f162c31a6" providerId="ADAL" clId="{106C23F4-D894-4283-9DF2-8D16B03F1910}" dt="2023-11-15T16:08:09.199" v="301"/>
          <ac:spMkLst>
            <pc:docMk/>
            <pc:sldMk cId="2635485014" sldId="263"/>
            <ac:spMk id="109" creationId="{18B57BD0-87DE-8EA2-1292-2287486F03A6}"/>
          </ac:spMkLst>
        </pc:spChg>
        <pc:spChg chg="mod">
          <ac:chgData name="Stefan Milis" userId="6bab2b01-427c-4d01-a0aa-ec5f162c31a6" providerId="ADAL" clId="{106C23F4-D894-4283-9DF2-8D16B03F1910}" dt="2023-11-15T16:09:37.943" v="302"/>
          <ac:spMkLst>
            <pc:docMk/>
            <pc:sldMk cId="2635485014" sldId="263"/>
            <ac:spMk id="112" creationId="{B85C54AC-469D-F60F-331E-DEC27BF381FF}"/>
          </ac:spMkLst>
        </pc:spChg>
        <pc:spChg chg="mod">
          <ac:chgData name="Stefan Milis" userId="6bab2b01-427c-4d01-a0aa-ec5f162c31a6" providerId="ADAL" clId="{106C23F4-D894-4283-9DF2-8D16B03F1910}" dt="2023-11-15T16:13:24.310" v="353" actId="20577"/>
          <ac:spMkLst>
            <pc:docMk/>
            <pc:sldMk cId="2635485014" sldId="263"/>
            <ac:spMk id="125" creationId="{BAA8601B-6AF3-16BB-7A04-664B380504B2}"/>
          </ac:spMkLst>
        </pc:spChg>
        <pc:spChg chg="mod">
          <ac:chgData name="Stefan Milis" userId="6bab2b01-427c-4d01-a0aa-ec5f162c31a6" providerId="ADAL" clId="{106C23F4-D894-4283-9DF2-8D16B03F1910}" dt="2023-11-15T16:11:54.996" v="341" actId="1035"/>
          <ac:spMkLst>
            <pc:docMk/>
            <pc:sldMk cId="2635485014" sldId="263"/>
            <ac:spMk id="126" creationId="{8AB982E0-D875-1843-D34D-527B7CF3D79E}"/>
          </ac:spMkLst>
        </pc:spChg>
        <pc:spChg chg="mod">
          <ac:chgData name="Stefan Milis" userId="6bab2b01-427c-4d01-a0aa-ec5f162c31a6" providerId="ADAL" clId="{106C23F4-D894-4283-9DF2-8D16B03F1910}" dt="2023-11-15T16:11:54.715" v="340" actId="1035"/>
          <ac:spMkLst>
            <pc:docMk/>
            <pc:sldMk cId="2635485014" sldId="263"/>
            <ac:spMk id="127" creationId="{6F131E61-31BF-5D06-B7A4-BB514DE35FB1}"/>
          </ac:spMkLst>
        </pc:spChg>
        <pc:spChg chg="mod">
          <ac:chgData name="Stefan Milis" userId="6bab2b01-427c-4d01-a0aa-ec5f162c31a6" providerId="ADAL" clId="{106C23F4-D894-4283-9DF2-8D16B03F1910}" dt="2023-11-15T16:11:53.843" v="337" actId="1035"/>
          <ac:spMkLst>
            <pc:docMk/>
            <pc:sldMk cId="2635485014" sldId="263"/>
            <ac:spMk id="128" creationId="{3E9EF799-5240-1AC1-750A-8B5173168DA1}"/>
          </ac:spMkLst>
        </pc:spChg>
        <pc:spChg chg="mod">
          <ac:chgData name="Stefan Milis" userId="6bab2b01-427c-4d01-a0aa-ec5f162c31a6" providerId="ADAL" clId="{106C23F4-D894-4283-9DF2-8D16B03F1910}" dt="2023-11-15T16:14:00.913" v="356" actId="1035"/>
          <ac:spMkLst>
            <pc:docMk/>
            <pc:sldMk cId="2635485014" sldId="263"/>
            <ac:spMk id="129" creationId="{F6CAC40D-9D53-1C97-01D0-723E41F36CE1}"/>
          </ac:spMkLst>
        </pc:spChg>
        <pc:spChg chg="mod">
          <ac:chgData name="Stefan Milis" userId="6bab2b01-427c-4d01-a0aa-ec5f162c31a6" providerId="ADAL" clId="{106C23F4-D894-4283-9DF2-8D16B03F1910}" dt="2023-11-15T16:14:05.627" v="365" actId="1035"/>
          <ac:spMkLst>
            <pc:docMk/>
            <pc:sldMk cId="2635485014" sldId="263"/>
            <ac:spMk id="130" creationId="{FC942046-6184-F3BA-7482-1F7A4AC4A05F}"/>
          </ac:spMkLst>
        </pc:spChg>
        <pc:spChg chg="mod">
          <ac:chgData name="Stefan Milis" userId="6bab2b01-427c-4d01-a0aa-ec5f162c31a6" providerId="ADAL" clId="{106C23F4-D894-4283-9DF2-8D16B03F1910}" dt="2023-11-15T15:50:40.600" v="57" actId="6549"/>
          <ac:spMkLst>
            <pc:docMk/>
            <pc:sldMk cId="2635485014" sldId="263"/>
            <ac:spMk id="131" creationId="{16707259-ED5F-9758-6BD7-951A531A5D17}"/>
          </ac:spMkLst>
        </pc:spChg>
        <pc:spChg chg="mod">
          <ac:chgData name="Stefan Milis" userId="6bab2b01-427c-4d01-a0aa-ec5f162c31a6" providerId="ADAL" clId="{106C23F4-D894-4283-9DF2-8D16B03F1910}" dt="2023-11-15T16:14:10.737" v="376" actId="1035"/>
          <ac:spMkLst>
            <pc:docMk/>
            <pc:sldMk cId="2635485014" sldId="263"/>
            <ac:spMk id="132" creationId="{825B2EBC-458D-C7DD-6CA3-F9D7E6A0DEE4}"/>
          </ac:spMkLst>
        </pc:spChg>
      </pc:sldChg>
      <pc:sldChg chg="modSp mod">
        <pc:chgData name="Stefan Milis" userId="6bab2b01-427c-4d01-a0aa-ec5f162c31a6" providerId="ADAL" clId="{106C23F4-D894-4283-9DF2-8D16B03F1910}" dt="2023-11-15T16:27:56.836" v="743" actId="20577"/>
        <pc:sldMkLst>
          <pc:docMk/>
          <pc:sldMk cId="2999003904" sldId="265"/>
        </pc:sldMkLst>
        <pc:spChg chg="mod">
          <ac:chgData name="Stefan Milis" userId="6bab2b01-427c-4d01-a0aa-ec5f162c31a6" providerId="ADAL" clId="{106C23F4-D894-4283-9DF2-8D16B03F1910}" dt="2023-11-15T16:27:56.836" v="743" actId="20577"/>
          <ac:spMkLst>
            <pc:docMk/>
            <pc:sldMk cId="2999003904" sldId="265"/>
            <ac:spMk id="10" creationId="{3C338F65-01B6-99C3-49D9-389E15C20AD4}"/>
          </ac:spMkLst>
        </pc:spChg>
        <pc:spChg chg="mod">
          <ac:chgData name="Stefan Milis" userId="6bab2b01-427c-4d01-a0aa-ec5f162c31a6" providerId="ADAL" clId="{106C23F4-D894-4283-9DF2-8D16B03F1910}" dt="2023-11-15T16:27:01.659" v="718" actId="20577"/>
          <ac:spMkLst>
            <pc:docMk/>
            <pc:sldMk cId="2999003904" sldId="265"/>
            <ac:spMk id="11" creationId="{1BF1D88E-34FA-CB75-207E-F63CFE3FBF69}"/>
          </ac:spMkLst>
        </pc:spChg>
        <pc:spChg chg="mod">
          <ac:chgData name="Stefan Milis" userId="6bab2b01-427c-4d01-a0aa-ec5f162c31a6" providerId="ADAL" clId="{106C23F4-D894-4283-9DF2-8D16B03F1910}" dt="2023-11-15T16:27:12.829" v="724" actId="1035"/>
          <ac:spMkLst>
            <pc:docMk/>
            <pc:sldMk cId="2999003904" sldId="265"/>
            <ac:spMk id="12" creationId="{F962B7BC-BE2E-36D6-1CA5-27607368CFCA}"/>
          </ac:spMkLst>
        </pc:spChg>
        <pc:spChg chg="mod">
          <ac:chgData name="Stefan Milis" userId="6bab2b01-427c-4d01-a0aa-ec5f162c31a6" providerId="ADAL" clId="{106C23F4-D894-4283-9DF2-8D16B03F1910}" dt="2023-11-15T16:25:47.763" v="663" actId="403"/>
          <ac:spMkLst>
            <pc:docMk/>
            <pc:sldMk cId="2999003904" sldId="265"/>
            <ac:spMk id="13" creationId="{9691E150-9972-14F7-5B08-9FDCEE677421}"/>
          </ac:spMkLst>
        </pc:spChg>
        <pc:spChg chg="mod">
          <ac:chgData name="Stefan Milis" userId="6bab2b01-427c-4d01-a0aa-ec5f162c31a6" providerId="ADAL" clId="{106C23F4-D894-4283-9DF2-8D16B03F1910}" dt="2023-11-15T16:25:09.714" v="642" actId="20577"/>
          <ac:spMkLst>
            <pc:docMk/>
            <pc:sldMk cId="2999003904" sldId="265"/>
            <ac:spMk id="14" creationId="{D253AABE-D509-B137-AEF3-4B483683A0BB}"/>
          </ac:spMkLst>
        </pc:spChg>
        <pc:cxnChg chg="mod">
          <ac:chgData name="Stefan Milis" userId="6bab2b01-427c-4d01-a0aa-ec5f162c31a6" providerId="ADAL" clId="{106C23F4-D894-4283-9DF2-8D16B03F1910}" dt="2023-11-15T16:27:16.534" v="729" actId="1036"/>
          <ac:cxnSpMkLst>
            <pc:docMk/>
            <pc:sldMk cId="2999003904" sldId="265"/>
            <ac:cxnSpMk id="5" creationId="{C81561E5-ED59-4A26-65E1-E77E7DC11256}"/>
          </ac:cxnSpMkLst>
        </pc:cxnChg>
        <pc:cxnChg chg="mod">
          <ac:chgData name="Stefan Milis" userId="6bab2b01-427c-4d01-a0aa-ec5f162c31a6" providerId="ADAL" clId="{106C23F4-D894-4283-9DF2-8D16B03F1910}" dt="2023-11-15T16:25:37.140" v="662" actId="1038"/>
          <ac:cxnSpMkLst>
            <pc:docMk/>
            <pc:sldMk cId="2999003904" sldId="265"/>
            <ac:cxnSpMk id="7" creationId="{7810BD08-5533-8A20-605B-E505ABADECF9}"/>
          </ac:cxnSpMkLst>
        </pc:cxnChg>
        <pc:cxnChg chg="mod">
          <ac:chgData name="Stefan Milis" userId="6bab2b01-427c-4d01-a0aa-ec5f162c31a6" providerId="ADAL" clId="{106C23F4-D894-4283-9DF2-8D16B03F1910}" dt="2023-11-15T16:27:20.380" v="737" actId="1035"/>
          <ac:cxnSpMkLst>
            <pc:docMk/>
            <pc:sldMk cId="2999003904" sldId="265"/>
            <ac:cxnSpMk id="9" creationId="{D95BCE6B-E924-27BF-38C3-B3C46909969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FFC2-7888-894A-8463-5BE6690A1E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67924-4CFB-E24F-8060-08404BD45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4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7924-4CFB-E24F-8060-08404BD45E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irris.be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sirris.be/" TargetMode="External"/><Relationship Id="rId5" Type="http://schemas.openxmlformats.org/officeDocument/2006/relationships/hyperlink" Target="https://twitter.com/Sirris_be" TargetMode="External"/><Relationship Id="rId4" Type="http://schemas.openxmlformats.org/officeDocument/2006/relationships/hyperlink" Target="https://www.linkedin.com/company/sirris/" TargetMode="Externa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hyperlink" Target="https://sirris.be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Sirris.be" TargetMode="External"/><Relationship Id="rId5" Type="http://schemas.openxmlformats.org/officeDocument/2006/relationships/hyperlink" Target="https://www.linkedin.com/company/sirris/" TargetMode="External"/><Relationship Id="rId4" Type="http://schemas.openxmlformats.org/officeDocument/2006/relationships/hyperlink" Target="https://twitter.com/Sirris_be" TargetMode="Externa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emf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emf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emf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emf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irris.be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irris.be/" TargetMode="External"/><Relationship Id="rId5" Type="http://schemas.openxmlformats.org/officeDocument/2006/relationships/hyperlink" Target="https://twitter.com/Sirris_be" TargetMode="External"/><Relationship Id="rId4" Type="http://schemas.openxmlformats.org/officeDocument/2006/relationships/hyperlink" Target="https://www.linkedin.com/company/sirris/" TargetMode="Externa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hyperlink" Target="https://sirris.be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irris_be" TargetMode="External"/><Relationship Id="rId5" Type="http://schemas.openxmlformats.org/officeDocument/2006/relationships/hyperlink" Target="https://www.linkedin.com/company/sirris/" TargetMode="External"/><Relationship Id="rId4" Type="http://schemas.openxmlformats.org/officeDocument/2006/relationships/hyperlink" Target="https://www.facebook.com/Sirris.be" TargetMode="Externa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7">
            <a:extLst>
              <a:ext uri="{FF2B5EF4-FFF2-40B4-BE49-F238E27FC236}">
                <a16:creationId xmlns:a16="http://schemas.microsoft.com/office/drawing/2014/main" id="{4E6282B7-FC81-BF13-A1C9-5C11BD391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" name="Vrije vorm 1">
            <a:extLst>
              <a:ext uri="{FF2B5EF4-FFF2-40B4-BE49-F238E27FC236}">
                <a16:creationId xmlns:a16="http://schemas.microsoft.com/office/drawing/2014/main" id="{811C388D-7BD1-014D-76A1-9867B2CAD1CB}"/>
              </a:ext>
            </a:extLst>
          </p:cNvPr>
          <p:cNvSpPr>
            <a:spLocks noChangeAspect="1"/>
          </p:cNvSpPr>
          <p:nvPr userDrawn="1"/>
        </p:nvSpPr>
        <p:spPr>
          <a:xfrm>
            <a:off x="3930704" y="4165559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409497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E5C94924-C7DC-117B-9682-5DE52C9AC626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6BC372C-35A9-76B1-484A-DEC4248EAC9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813600 w 12192000"/>
              <a:gd name="connsiteY265" fmla="*/ 806400 h 6858000"/>
              <a:gd name="connsiteX266" fmla="*/ 813600 w 12192000"/>
              <a:gd name="connsiteY266" fmla="*/ 4276800 h 6858000"/>
              <a:gd name="connsiteX267" fmla="*/ 4284000 w 12192000"/>
              <a:gd name="connsiteY267" fmla="*/ 4276800 h 6858000"/>
              <a:gd name="connsiteX268" fmla="*/ 4284000 w 12192000"/>
              <a:gd name="connsiteY268" fmla="*/ 4004857 h 6858000"/>
              <a:gd name="connsiteX269" fmla="*/ 4386901 w 12192000"/>
              <a:gd name="connsiteY269" fmla="*/ 4067371 h 6858000"/>
              <a:gd name="connsiteX270" fmla="*/ 5214000 w 12192000"/>
              <a:gd name="connsiteY270" fmla="*/ 4276800 h 6858000"/>
              <a:gd name="connsiteX271" fmla="*/ 6949200 w 12192000"/>
              <a:gd name="connsiteY271" fmla="*/ 2541600 h 6858000"/>
              <a:gd name="connsiteX272" fmla="*/ 5214000 w 12192000"/>
              <a:gd name="connsiteY272" fmla="*/ 806400 h 6858000"/>
              <a:gd name="connsiteX273" fmla="*/ 4386901 w 12192000"/>
              <a:gd name="connsiteY273" fmla="*/ 1015829 h 6858000"/>
              <a:gd name="connsiteX274" fmla="*/ 4284000 w 12192000"/>
              <a:gd name="connsiteY274" fmla="*/ 1078343 h 6858000"/>
              <a:gd name="connsiteX275" fmla="*/ 4284000 w 12192000"/>
              <a:gd name="connsiteY275" fmla="*/ 806400 h 6858000"/>
              <a:gd name="connsiteX276" fmla="*/ 0 w 12192000"/>
              <a:gd name="connsiteY276" fmla="*/ 0 h 6858000"/>
              <a:gd name="connsiteX277" fmla="*/ 12192000 w 12192000"/>
              <a:gd name="connsiteY277" fmla="*/ 0 h 6858000"/>
              <a:gd name="connsiteX278" fmla="*/ 12192000 w 12192000"/>
              <a:gd name="connsiteY278" fmla="*/ 6858000 h 6858000"/>
              <a:gd name="connsiteX279" fmla="*/ 0 w 12192000"/>
              <a:gd name="connsiteY27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813600" y="806400"/>
                </a:moveTo>
                <a:lnTo>
                  <a:pt x="813600" y="4276800"/>
                </a:lnTo>
                <a:lnTo>
                  <a:pt x="4284000" y="4276800"/>
                </a:lnTo>
                <a:lnTo>
                  <a:pt x="4284000" y="4004857"/>
                </a:lnTo>
                <a:lnTo>
                  <a:pt x="4386901" y="4067371"/>
                </a:lnTo>
                <a:cubicBezTo>
                  <a:pt x="4632767" y="4200933"/>
                  <a:pt x="4914524" y="4276800"/>
                  <a:pt x="5214000" y="4276800"/>
                </a:cubicBezTo>
                <a:cubicBezTo>
                  <a:pt x="6172324" y="4276800"/>
                  <a:pt x="6949200" y="3499924"/>
                  <a:pt x="6949200" y="2541600"/>
                </a:cubicBezTo>
                <a:cubicBezTo>
                  <a:pt x="6949200" y="1583276"/>
                  <a:pt x="6172324" y="806400"/>
                  <a:pt x="5214000" y="806400"/>
                </a:cubicBezTo>
                <a:cubicBezTo>
                  <a:pt x="4914524" y="806400"/>
                  <a:pt x="4632767" y="882267"/>
                  <a:pt x="4386901" y="1015829"/>
                </a:cubicBezTo>
                <a:lnTo>
                  <a:pt x="4284000" y="1078343"/>
                </a:lnTo>
                <a:lnTo>
                  <a:pt x="4284000" y="8064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88E58319-BBC8-831E-7EE8-A393E779B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972" y="2177280"/>
            <a:ext cx="5779069" cy="2782080"/>
          </a:xfrm>
        </p:spPr>
        <p:txBody>
          <a:bodyPr wrap="square" lIns="0" rIns="0" anchor="ctr">
            <a:norm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747CA22-453A-40AD-39B9-3E8BFAD52C39}"/>
              </a:ext>
            </a:extLst>
          </p:cNvPr>
          <p:cNvGrpSpPr/>
          <p:nvPr userDrawn="1"/>
        </p:nvGrpSpPr>
        <p:grpSpPr>
          <a:xfrm>
            <a:off x="12805864" y="3"/>
            <a:ext cx="3772746" cy="7698309"/>
            <a:chOff x="667887" y="2"/>
            <a:chExt cx="3593091" cy="5498792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666E4F04-96BB-4F75-A102-0A44445390C8}"/>
                </a:ext>
              </a:extLst>
            </p:cNvPr>
            <p:cNvSpPr/>
            <p:nvPr userDrawn="1"/>
          </p:nvSpPr>
          <p:spPr>
            <a:xfrm>
              <a:off x="667887" y="2"/>
              <a:ext cx="3593091" cy="549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D6CC049A-AA6F-1DA4-BD66-F5C8CC6C78B5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EE2B31-4297-BA59-5AF6-7EEC92D20CF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F44EF73-5C3A-FF30-245F-37A36A2B3FD1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FB396CB1-B26C-5DAA-608D-160C5AF28FA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Ovaal 59">
                <a:extLst>
                  <a:ext uri="{FF2B5EF4-FFF2-40B4-BE49-F238E27FC236}">
                    <a16:creationId xmlns:a16="http://schemas.microsoft.com/office/drawing/2014/main" id="{C838D32F-DBD2-2756-B323-1F8F974FA11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Vrije vorm: vorm 101">
                <a:extLst>
                  <a:ext uri="{FF2B5EF4-FFF2-40B4-BE49-F238E27FC236}">
                    <a16:creationId xmlns:a16="http://schemas.microsoft.com/office/drawing/2014/main" id="{B8821A5D-CE5D-4018-96F7-787FE8E9BE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Rechthoek: afgeronde hoeken 102">
                <a:extLst>
                  <a:ext uri="{FF2B5EF4-FFF2-40B4-BE49-F238E27FC236}">
                    <a16:creationId xmlns:a16="http://schemas.microsoft.com/office/drawing/2014/main" id="{537A7C70-CB71-0552-508B-2AD9EA1064F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0EBBE309-3D11-DCA4-B365-0D26C709AE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A25D5AD7-E6F0-C0C0-89E4-398051C8F7C1}"/>
                  </a:ext>
                </a:extLst>
              </p:cNvPr>
              <p:cNvCxnSpPr>
                <a:cxnSpLocks/>
                <a:stCxn id="6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74D37689-B40E-99D4-99C9-76D0E00FCA83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1CB5EBD-68E5-B858-29D9-6AF96AD1E8E7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3D5CA85B-9A84-6DD3-8EF9-D0857C3A555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5310C1C1-18A3-B8BC-C09E-B7E7BB4635F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51FF1B0F-8FF8-C87B-3476-2CE82A837B6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8" name="Gelijkbenige driehoek 98">
                <a:extLst>
                  <a:ext uri="{FF2B5EF4-FFF2-40B4-BE49-F238E27FC236}">
                    <a16:creationId xmlns:a16="http://schemas.microsoft.com/office/drawing/2014/main" id="{6D8B43E7-9E11-4529-ED42-441FA15F702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B2276F3-07DF-8F6D-F2EC-B3674C04940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05E73C-F222-5F5B-656E-7FE8006683C0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8A87D02-DFF7-E00E-4A2C-05B1988CC67D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1DC6EDB-27D6-582D-AB6D-B8FF2BA1454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590D88D4-DB23-7E28-3F87-D13A493D2379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E3A7DB27-BB88-33A9-7D0E-BF0C6ECEC45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A76B485B-C233-73EA-742D-5E50B1FB2C86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D06674E6-A380-E935-47E5-AB51035E51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3517B513-ECF3-2841-5FC9-B38D5A35E0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232865DC-908A-F428-6D50-0F3D488D07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Ovaal 54">
                      <a:extLst>
                        <a:ext uri="{FF2B5EF4-FFF2-40B4-BE49-F238E27FC236}">
                          <a16:creationId xmlns:a16="http://schemas.microsoft.com/office/drawing/2014/main" id="{6F066E66-D943-AAEA-5650-4A3C03DA1E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1" name="Afbeelding 50">
                    <a:extLst>
                      <a:ext uri="{FF2B5EF4-FFF2-40B4-BE49-F238E27FC236}">
                        <a16:creationId xmlns:a16="http://schemas.microsoft.com/office/drawing/2014/main" id="{81C94AE5-3BF3-8147-ACFA-08A411684B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C2D96C70-1AA9-8C4C-45E8-9B18384FF56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47CB914-508D-727B-889D-5D598F676ED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1629AA86-3F15-E9A9-5EF3-AFB70DF7DE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A4F69971-EF8D-A601-E235-09231DA8E32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59CD1199-4B79-E6A8-EC75-97B574DD24B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FEC3C981-FE89-E04B-6960-3F9D2E9639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87CEE4D-80F4-88AA-FA70-E396D3C6764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65F1CF8-92A8-0097-1484-F1730BFCB9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2" name="Gelijkbenige driehoek 78">
                <a:extLst>
                  <a:ext uri="{FF2B5EF4-FFF2-40B4-BE49-F238E27FC236}">
                    <a16:creationId xmlns:a16="http://schemas.microsoft.com/office/drawing/2014/main" id="{B9F5F28F-76AE-636D-3C4D-507472EE7AF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1C3E94D-3984-446C-9446-8FEC66A4E9A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DB39031E-EBA5-8EEB-D66A-5145B64B9C2A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220AA87A-537B-D33E-1718-6290A65C803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97F13A41-0699-AFFB-223E-01C57E2F905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C5F7A8E0-7777-DDF2-FC85-5FC23CD4264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4" name="Rechthoek: afgeronde hoeken 61">
                  <a:extLst>
                    <a:ext uri="{FF2B5EF4-FFF2-40B4-BE49-F238E27FC236}">
                      <a16:creationId xmlns:a16="http://schemas.microsoft.com/office/drawing/2014/main" id="{F94CC72D-80C7-4E0A-1B21-C017A48DFDC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580C4350-77FF-0C0F-A070-C3E8E7A0D3A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B71BCAF1-29D6-84F3-50D8-440AC01657A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CAA60BA1-0BAE-792F-6A49-D5F54D63890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399B03A5-75DA-3019-C4F5-68ED36F7FF7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C6F9AA17-E716-44F2-78D4-FBB2C90E446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B937633C-6FC4-C6EF-DA33-2E158984316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" name="Groep 25">
                  <a:extLst>
                    <a:ext uri="{FF2B5EF4-FFF2-40B4-BE49-F238E27FC236}">
                      <a16:creationId xmlns:a16="http://schemas.microsoft.com/office/drawing/2014/main" id="{D7C9BBE4-EBFE-3616-08D1-C10781FCB52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" name="Rechthoek: afgeronde hoeken 55">
                    <a:extLst>
                      <a:ext uri="{FF2B5EF4-FFF2-40B4-BE49-F238E27FC236}">
                        <a16:creationId xmlns:a16="http://schemas.microsoft.com/office/drawing/2014/main" id="{16FC6F3C-441E-F919-F823-AB50B2F1F1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9" name="Rechthoek 28">
                    <a:extLst>
                      <a:ext uri="{FF2B5EF4-FFF2-40B4-BE49-F238E27FC236}">
                        <a16:creationId xmlns:a16="http://schemas.microsoft.com/office/drawing/2014/main" id="{90382D93-EABC-0BE6-2B67-B447217D3D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27CF2F87-2CBE-13CC-236B-9FC56DAA5E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FA85F27E-1D09-CB54-8343-6EBD385832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7189F5B9-2D3F-F742-37D9-58412E2D68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0912D9FC-56CB-2A28-4F6C-6D8C853398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7" name="Boog 26">
                  <a:extLst>
                    <a:ext uri="{FF2B5EF4-FFF2-40B4-BE49-F238E27FC236}">
                      <a16:creationId xmlns:a16="http://schemas.microsoft.com/office/drawing/2014/main" id="{59B65A6D-8E01-FA18-ADCA-3D76B5F5BED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D88258C-98D4-4CFF-6309-26AA0DBE17C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95C40EC-A772-9F36-7A02-49F1D940D49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Vrije vorm: vorm 52">
                <a:extLst>
                  <a:ext uri="{FF2B5EF4-FFF2-40B4-BE49-F238E27FC236}">
                    <a16:creationId xmlns:a16="http://schemas.microsoft.com/office/drawing/2014/main" id="{A45FD903-CDC0-8AF0-0975-1E650DBCFBD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B5C920F-0948-35C3-7490-C47EB606CF6B}"/>
              </a:ext>
            </a:extLst>
          </p:cNvPr>
          <p:cNvSpPr/>
          <p:nvPr userDrawn="1"/>
        </p:nvSpPr>
        <p:spPr>
          <a:xfrm>
            <a:off x="-3267929" y="1"/>
            <a:ext cx="2938343" cy="205573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grpSp>
        <p:nvGrpSpPr>
          <p:cNvPr id="67" name="Groep 30">
            <a:extLst>
              <a:ext uri="{FF2B5EF4-FFF2-40B4-BE49-F238E27FC236}">
                <a16:creationId xmlns:a16="http://schemas.microsoft.com/office/drawing/2014/main" id="{16F974C9-2638-ACF8-DD69-6A806ECDE8BD}"/>
              </a:ext>
            </a:extLst>
          </p:cNvPr>
          <p:cNvGrpSpPr/>
          <p:nvPr userDrawn="1"/>
        </p:nvGrpSpPr>
        <p:grpSpPr>
          <a:xfrm>
            <a:off x="-3101562" y="199950"/>
            <a:ext cx="2938343" cy="1712028"/>
            <a:chOff x="-3411069" y="134432"/>
            <a:chExt cx="2798422" cy="1222877"/>
          </a:xfrm>
        </p:grpSpPr>
        <p:sp>
          <p:nvSpPr>
            <p:cNvPr id="68" name="Rechthoek 31">
              <a:extLst>
                <a:ext uri="{FF2B5EF4-FFF2-40B4-BE49-F238E27FC236}">
                  <a16:creationId xmlns:a16="http://schemas.microsoft.com/office/drawing/2014/main" id="{FBB4CBEE-4465-B224-0D6C-B835EB82C9B8}"/>
                </a:ext>
              </a:extLst>
            </p:cNvPr>
            <p:cNvSpPr/>
            <p:nvPr userDrawn="1"/>
          </p:nvSpPr>
          <p:spPr>
            <a:xfrm>
              <a:off x="-3411069" y="134432"/>
              <a:ext cx="2798422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cap="all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Choose</a:t>
              </a: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ANOTHER SLIDE LAYOUT</a:t>
              </a:r>
            </a:p>
          </p:txBody>
        </p:sp>
        <p:sp>
          <p:nvSpPr>
            <p:cNvPr id="69" name="Rechthoek 32">
              <a:extLst>
                <a:ext uri="{FF2B5EF4-FFF2-40B4-BE49-F238E27FC236}">
                  <a16:creationId xmlns:a16="http://schemas.microsoft.com/office/drawing/2014/main" id="{3E08CFEE-FEB8-45B5-41BD-C044ECBC5698}"/>
                </a:ext>
              </a:extLst>
            </p:cNvPr>
            <p:cNvSpPr/>
            <p:nvPr userDrawn="1"/>
          </p:nvSpPr>
          <p:spPr>
            <a:xfrm>
              <a:off x="-3411069" y="419647"/>
              <a:ext cx="2798422" cy="207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"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 under the 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tab </a:t>
              </a:r>
              <a:b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the desired slide layout.</a:t>
              </a:r>
            </a:p>
          </p:txBody>
        </p:sp>
        <p:sp>
          <p:nvSpPr>
            <p:cNvPr id="70" name="Rechthoek 33">
              <a:extLst>
                <a:ext uri="{FF2B5EF4-FFF2-40B4-BE49-F238E27FC236}">
                  <a16:creationId xmlns:a16="http://schemas.microsoft.com/office/drawing/2014/main" id="{B419989F-F15F-2A2E-5BF7-50702D2C4B45}"/>
                </a:ext>
              </a:extLst>
            </p:cNvPr>
            <p:cNvSpPr/>
            <p:nvPr userDrawn="1"/>
          </p:nvSpPr>
          <p:spPr>
            <a:xfrm>
              <a:off x="-2556888" y="841351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Rechthoek 34">
              <a:extLst>
                <a:ext uri="{FF2B5EF4-FFF2-40B4-BE49-F238E27FC236}">
                  <a16:creationId xmlns:a16="http://schemas.microsoft.com/office/drawing/2014/main" id="{F2E5BC25-1225-72CB-07D7-12F4766C672E}"/>
                </a:ext>
              </a:extLst>
            </p:cNvPr>
            <p:cNvSpPr/>
            <p:nvPr userDrawn="1"/>
          </p:nvSpPr>
          <p:spPr>
            <a:xfrm>
              <a:off x="-2550653" y="1094982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2" name="Groep 35">
              <a:extLst>
                <a:ext uri="{FF2B5EF4-FFF2-40B4-BE49-F238E27FC236}">
                  <a16:creationId xmlns:a16="http://schemas.microsoft.com/office/drawing/2014/main" id="{F519E4BB-4D72-4CA7-3501-D740611B3EB2}"/>
                </a:ext>
              </a:extLst>
            </p:cNvPr>
            <p:cNvGrpSpPr/>
            <p:nvPr userDrawn="1"/>
          </p:nvGrpSpPr>
          <p:grpSpPr>
            <a:xfrm>
              <a:off x="-2474938" y="902688"/>
              <a:ext cx="155951" cy="131922"/>
              <a:chOff x="12968836" y="3354170"/>
              <a:chExt cx="404806" cy="342433"/>
            </a:xfrm>
          </p:grpSpPr>
          <p:sp>
            <p:nvSpPr>
              <p:cNvPr id="85" name="Rechthoek: afgeronde hoeken 61">
                <a:extLst>
                  <a:ext uri="{FF2B5EF4-FFF2-40B4-BE49-F238E27FC236}">
                    <a16:creationId xmlns:a16="http://schemas.microsoft.com/office/drawing/2014/main" id="{EF4A8290-27D2-3192-AF37-FDFA10282F6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6" name="Rechthoek 49">
                <a:extLst>
                  <a:ext uri="{FF2B5EF4-FFF2-40B4-BE49-F238E27FC236}">
                    <a16:creationId xmlns:a16="http://schemas.microsoft.com/office/drawing/2014/main" id="{EA7E104F-95AE-8063-AE89-C3650E9F777F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hthoek 50">
                <a:extLst>
                  <a:ext uri="{FF2B5EF4-FFF2-40B4-BE49-F238E27FC236}">
                    <a16:creationId xmlns:a16="http://schemas.microsoft.com/office/drawing/2014/main" id="{B2C1CBF0-62B1-31A1-EEDB-EC4B433ACB91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51">
                <a:extLst>
                  <a:ext uri="{FF2B5EF4-FFF2-40B4-BE49-F238E27FC236}">
                    <a16:creationId xmlns:a16="http://schemas.microsoft.com/office/drawing/2014/main" id="{4888FB1F-E166-9854-EC43-15218B7FA05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52">
                <a:extLst>
                  <a:ext uri="{FF2B5EF4-FFF2-40B4-BE49-F238E27FC236}">
                    <a16:creationId xmlns:a16="http://schemas.microsoft.com/office/drawing/2014/main" id="{88F43019-9820-B45A-2734-F9838FF3E7D5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53">
                <a:extLst>
                  <a:ext uri="{FF2B5EF4-FFF2-40B4-BE49-F238E27FC236}">
                    <a16:creationId xmlns:a16="http://schemas.microsoft.com/office/drawing/2014/main" id="{549D12DD-D28F-9667-B3C7-0FC213F7F842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3" name="Groep 36">
              <a:extLst>
                <a:ext uri="{FF2B5EF4-FFF2-40B4-BE49-F238E27FC236}">
                  <a16:creationId xmlns:a16="http://schemas.microsoft.com/office/drawing/2014/main" id="{883E1158-396E-379C-2C36-976CFEEAF692}"/>
                </a:ext>
              </a:extLst>
            </p:cNvPr>
            <p:cNvGrpSpPr/>
            <p:nvPr userDrawn="1"/>
          </p:nvGrpSpPr>
          <p:grpSpPr>
            <a:xfrm>
              <a:off x="-2494493" y="1132352"/>
              <a:ext cx="166739" cy="218963"/>
              <a:chOff x="12940828" y="3950597"/>
              <a:chExt cx="432813" cy="568367"/>
            </a:xfrm>
          </p:grpSpPr>
          <p:grpSp>
            <p:nvGrpSpPr>
              <p:cNvPr id="77" name="Groep 40">
                <a:extLst>
                  <a:ext uri="{FF2B5EF4-FFF2-40B4-BE49-F238E27FC236}">
                    <a16:creationId xmlns:a16="http://schemas.microsoft.com/office/drawing/2014/main" id="{57FC5AE4-F809-1E88-B54A-02B84F5E4A7A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79" name="Rechthoek: afgeronde hoeken 55">
                  <a:extLst>
                    <a:ext uri="{FF2B5EF4-FFF2-40B4-BE49-F238E27FC236}">
                      <a16:creationId xmlns:a16="http://schemas.microsoft.com/office/drawing/2014/main" id="{EEEA0D74-8CF2-4859-463B-0F334DB2161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0" name="Rechthoek 43">
                  <a:extLst>
                    <a:ext uri="{FF2B5EF4-FFF2-40B4-BE49-F238E27FC236}">
                      <a16:creationId xmlns:a16="http://schemas.microsoft.com/office/drawing/2014/main" id="{22F1C705-E361-1204-FAA2-23F3CADF115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1" name="Rechthoek 44">
                  <a:extLst>
                    <a:ext uri="{FF2B5EF4-FFF2-40B4-BE49-F238E27FC236}">
                      <a16:creationId xmlns:a16="http://schemas.microsoft.com/office/drawing/2014/main" id="{05FAB9FF-A07D-F003-180C-B0D680382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45">
                  <a:extLst>
                    <a:ext uri="{FF2B5EF4-FFF2-40B4-BE49-F238E27FC236}">
                      <a16:creationId xmlns:a16="http://schemas.microsoft.com/office/drawing/2014/main" id="{BB04B275-7309-88A4-5671-2D2019BA50C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46">
                  <a:extLst>
                    <a:ext uri="{FF2B5EF4-FFF2-40B4-BE49-F238E27FC236}">
                      <a16:creationId xmlns:a16="http://schemas.microsoft.com/office/drawing/2014/main" id="{1F804629-E815-55D9-4BBA-346E8C61DFA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47">
                  <a:extLst>
                    <a:ext uri="{FF2B5EF4-FFF2-40B4-BE49-F238E27FC236}">
                      <a16:creationId xmlns:a16="http://schemas.microsoft.com/office/drawing/2014/main" id="{D3FECB46-F5F9-C24F-3EC7-548027BC0F0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8" name="Boog 41">
                <a:extLst>
                  <a:ext uri="{FF2B5EF4-FFF2-40B4-BE49-F238E27FC236}">
                    <a16:creationId xmlns:a16="http://schemas.microsoft.com/office/drawing/2014/main" id="{F77AF6E9-7469-1088-6DFE-A508E953CB4B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noProof="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4" name="Tekstvak 37">
              <a:extLst>
                <a:ext uri="{FF2B5EF4-FFF2-40B4-BE49-F238E27FC236}">
                  <a16:creationId xmlns:a16="http://schemas.microsoft.com/office/drawing/2014/main" id="{34EC497A-44D1-5389-ADB6-3CFBFAE1A8FA}"/>
                </a:ext>
              </a:extLst>
            </p:cNvPr>
            <p:cNvSpPr txBox="1"/>
            <p:nvPr userDrawn="1"/>
          </p:nvSpPr>
          <p:spPr>
            <a:xfrm>
              <a:off x="-2316524" y="902688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endParaRPr lang="en-GB" sz="900" b="0" kern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Tekstvak 38">
              <a:extLst>
                <a:ext uri="{FF2B5EF4-FFF2-40B4-BE49-F238E27FC236}">
                  <a16:creationId xmlns:a16="http://schemas.microsoft.com/office/drawing/2014/main" id="{7129B063-AA7D-86F8-708F-A9E821F8E507}"/>
                </a:ext>
              </a:extLst>
            </p:cNvPr>
            <p:cNvSpPr txBox="1"/>
            <p:nvPr userDrawn="1"/>
          </p:nvSpPr>
          <p:spPr>
            <a:xfrm>
              <a:off x="-2329953" y="1155123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</a:t>
              </a:r>
            </a:p>
          </p:txBody>
        </p:sp>
        <p:sp>
          <p:nvSpPr>
            <p:cNvPr id="76" name="Vrije vorm: vorm 52">
              <a:extLst>
                <a:ext uri="{FF2B5EF4-FFF2-40B4-BE49-F238E27FC236}">
                  <a16:creationId xmlns:a16="http://schemas.microsoft.com/office/drawing/2014/main" id="{62D18DAA-9867-8F6B-65F4-314B74C836F4}"/>
                </a:ext>
              </a:extLst>
            </p:cNvPr>
            <p:cNvSpPr/>
            <p:nvPr userDrawn="1"/>
          </p:nvSpPr>
          <p:spPr>
            <a:xfrm>
              <a:off x="-1463777" y="920799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649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785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D0DD873D-C6AA-EC79-6E72-84EDB28F6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5785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3A714CAE-738F-54C5-FD98-82265309B0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5785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61F40C2F-D92A-0658-CE24-0152E1AD94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3308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9BB14C07-5353-A60A-02FD-56CD8A9C6E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3308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3FCCDE6E-CBA0-C738-7D2C-692CAE973C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0831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3726F995-9ABF-4DF2-F068-3F83D018A4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20831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9DC7A747-1D5B-1826-AEE3-6EA8F34DE9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8352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8E33DB6B-7E45-7181-3753-BDE90D4041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8353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3CE33781-67AD-DDF0-3C97-069EA19DC0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7016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426A157E-3E9D-2F37-36ED-29BECBE155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0830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7521BA1F-6F0E-8F24-0841-5F1986539FE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02060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923FE8-A253-FF7A-E105-3B0274C5D2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8590" y="730815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D0D281D-13BA-E14C-F658-0B7C41371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10767" y="730815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54E2342-454A-4842-CE69-F33649BA8A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93636" y="73081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20F06AD-E424-3254-14FE-90F6BCBD8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65813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B1F6B82-520F-2D10-CA5A-D403C7D37CE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EB63967-1D25-23EF-F0CC-B0253A17CD1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A19D74EA-9979-C055-83F5-4052C5660078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6730A4-D246-32B0-EF5B-AF34DDEF7D7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78" name="Groep 87">
            <a:extLst>
              <a:ext uri="{FF2B5EF4-FFF2-40B4-BE49-F238E27FC236}">
                <a16:creationId xmlns:a16="http://schemas.microsoft.com/office/drawing/2014/main" id="{3CD0326F-E2AF-275D-15AB-7B01A46EA25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9" name="Rechthoek 88">
              <a:extLst>
                <a:ext uri="{FF2B5EF4-FFF2-40B4-BE49-F238E27FC236}">
                  <a16:creationId xmlns:a16="http://schemas.microsoft.com/office/drawing/2014/main" id="{7067749A-BFC3-18F4-2BA4-50A2FC8D7DC8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0" name="Ovaal 89">
              <a:extLst>
                <a:ext uri="{FF2B5EF4-FFF2-40B4-BE49-F238E27FC236}">
                  <a16:creationId xmlns:a16="http://schemas.microsoft.com/office/drawing/2014/main" id="{975DA079-2D21-F2F9-C419-8EA9FD06496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Ovaal 90">
              <a:extLst>
                <a:ext uri="{FF2B5EF4-FFF2-40B4-BE49-F238E27FC236}">
                  <a16:creationId xmlns:a16="http://schemas.microsoft.com/office/drawing/2014/main" id="{E0A4ABEF-0237-727B-E0A7-E74C447180A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91">
              <a:extLst>
                <a:ext uri="{FF2B5EF4-FFF2-40B4-BE49-F238E27FC236}">
                  <a16:creationId xmlns:a16="http://schemas.microsoft.com/office/drawing/2014/main" id="{9B4C5C4D-0256-C646-0DAB-09ECA999DB9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3" name="VOORBEELD">
              <a:extLst>
                <a:ext uri="{FF2B5EF4-FFF2-40B4-BE49-F238E27FC236}">
                  <a16:creationId xmlns:a16="http://schemas.microsoft.com/office/drawing/2014/main" id="{FCE59676-74C5-1BDD-1E47-8DAC91969958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8" name="Rechthoek 97">
                <a:extLst>
                  <a:ext uri="{FF2B5EF4-FFF2-40B4-BE49-F238E27FC236}">
                    <a16:creationId xmlns:a16="http://schemas.microsoft.com/office/drawing/2014/main" id="{84ABC77D-F98E-2035-057B-E98E38CAA9D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9" name="Rechthoek 98">
                <a:extLst>
                  <a:ext uri="{FF2B5EF4-FFF2-40B4-BE49-F238E27FC236}">
                    <a16:creationId xmlns:a16="http://schemas.microsoft.com/office/drawing/2014/main" id="{54CA3C2B-24CF-2393-033A-705F8EAAAE7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0" name="Groep 99">
                <a:extLst>
                  <a:ext uri="{FF2B5EF4-FFF2-40B4-BE49-F238E27FC236}">
                    <a16:creationId xmlns:a16="http://schemas.microsoft.com/office/drawing/2014/main" id="{CE9A287D-5129-6161-8F17-AE860B40326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1" name="Groep 130">
                  <a:extLst>
                    <a:ext uri="{FF2B5EF4-FFF2-40B4-BE49-F238E27FC236}">
                      <a16:creationId xmlns:a16="http://schemas.microsoft.com/office/drawing/2014/main" id="{1AB89755-1D95-9590-A2AA-57C2D3653CE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3" name="Rechte verbindingslijn 132">
                    <a:extLst>
                      <a:ext uri="{FF2B5EF4-FFF2-40B4-BE49-F238E27FC236}">
                        <a16:creationId xmlns:a16="http://schemas.microsoft.com/office/drawing/2014/main" id="{CD6DB8F5-9B76-F2EB-9BA3-107B743DB9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33">
                    <a:extLst>
                      <a:ext uri="{FF2B5EF4-FFF2-40B4-BE49-F238E27FC236}">
                        <a16:creationId xmlns:a16="http://schemas.microsoft.com/office/drawing/2014/main" id="{1A1CC81D-CCC9-46EE-409E-A64D3FC6D9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34">
                    <a:extLst>
                      <a:ext uri="{FF2B5EF4-FFF2-40B4-BE49-F238E27FC236}">
                        <a16:creationId xmlns:a16="http://schemas.microsoft.com/office/drawing/2014/main" id="{964447EA-758B-3719-B30C-2E2F1D0F69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35">
                    <a:extLst>
                      <a:ext uri="{FF2B5EF4-FFF2-40B4-BE49-F238E27FC236}">
                        <a16:creationId xmlns:a16="http://schemas.microsoft.com/office/drawing/2014/main" id="{5B856B06-E4E4-AD40-9AAE-94A88F7163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36">
                    <a:extLst>
                      <a:ext uri="{FF2B5EF4-FFF2-40B4-BE49-F238E27FC236}">
                        <a16:creationId xmlns:a16="http://schemas.microsoft.com/office/drawing/2014/main" id="{78DC5887-412E-DC60-13F6-6D24B4A44B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2" name="Pijl: rechts 129">
                  <a:extLst>
                    <a:ext uri="{FF2B5EF4-FFF2-40B4-BE49-F238E27FC236}">
                      <a16:creationId xmlns:a16="http://schemas.microsoft.com/office/drawing/2014/main" id="{E2318DED-D02A-E752-4DBC-16736DE16BA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100">
                <a:extLst>
                  <a:ext uri="{FF2B5EF4-FFF2-40B4-BE49-F238E27FC236}">
                    <a16:creationId xmlns:a16="http://schemas.microsoft.com/office/drawing/2014/main" id="{CE05538D-C0DC-DB11-A3A7-CE49D236226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4" name="Groep 123">
                  <a:extLst>
                    <a:ext uri="{FF2B5EF4-FFF2-40B4-BE49-F238E27FC236}">
                      <a16:creationId xmlns:a16="http://schemas.microsoft.com/office/drawing/2014/main" id="{BFE0439E-CD13-F45B-C2FA-E7C7449606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6" name="Rechte verbindingslijn 125">
                    <a:extLst>
                      <a:ext uri="{FF2B5EF4-FFF2-40B4-BE49-F238E27FC236}">
                        <a16:creationId xmlns:a16="http://schemas.microsoft.com/office/drawing/2014/main" id="{395EF321-3D79-300A-9023-03092362CE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26">
                    <a:extLst>
                      <a:ext uri="{FF2B5EF4-FFF2-40B4-BE49-F238E27FC236}">
                        <a16:creationId xmlns:a16="http://schemas.microsoft.com/office/drawing/2014/main" id="{1E005C63-CB50-3864-0527-C79F41298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27">
                    <a:extLst>
                      <a:ext uri="{FF2B5EF4-FFF2-40B4-BE49-F238E27FC236}">
                        <a16:creationId xmlns:a16="http://schemas.microsoft.com/office/drawing/2014/main" id="{785E8CD7-ED42-FC83-8D80-5F699AF86F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28">
                    <a:extLst>
                      <a:ext uri="{FF2B5EF4-FFF2-40B4-BE49-F238E27FC236}">
                        <a16:creationId xmlns:a16="http://schemas.microsoft.com/office/drawing/2014/main" id="{0929AA10-CB56-8830-1A10-F66C60988D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29">
                    <a:extLst>
                      <a:ext uri="{FF2B5EF4-FFF2-40B4-BE49-F238E27FC236}">
                        <a16:creationId xmlns:a16="http://schemas.microsoft.com/office/drawing/2014/main" id="{416C06C2-2D85-FD77-5FBA-39B6537288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5" name="Pijl: rechts 122">
                  <a:extLst>
                    <a:ext uri="{FF2B5EF4-FFF2-40B4-BE49-F238E27FC236}">
                      <a16:creationId xmlns:a16="http://schemas.microsoft.com/office/drawing/2014/main" id="{A622A6BE-0E46-C037-06BE-6F0A73D9CEB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2" name="Rechte verbindingslijn 101">
                <a:extLst>
                  <a:ext uri="{FF2B5EF4-FFF2-40B4-BE49-F238E27FC236}">
                    <a16:creationId xmlns:a16="http://schemas.microsoft.com/office/drawing/2014/main" id="{13147C3B-666E-7E40-BFE0-DA064033B8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3" name="Rechte verbindingslijn 102">
                <a:extLst>
                  <a:ext uri="{FF2B5EF4-FFF2-40B4-BE49-F238E27FC236}">
                    <a16:creationId xmlns:a16="http://schemas.microsoft.com/office/drawing/2014/main" id="{9E7BA7D8-9225-30B4-20C6-68BC4BDB4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4" name="Rechthoek 103">
                <a:extLst>
                  <a:ext uri="{FF2B5EF4-FFF2-40B4-BE49-F238E27FC236}">
                    <a16:creationId xmlns:a16="http://schemas.microsoft.com/office/drawing/2014/main" id="{9C8A3F7C-E544-8C32-0416-E496B56F30A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5" name="Rechthoek 104">
                <a:extLst>
                  <a:ext uri="{FF2B5EF4-FFF2-40B4-BE49-F238E27FC236}">
                    <a16:creationId xmlns:a16="http://schemas.microsoft.com/office/drawing/2014/main" id="{C47EA188-A05C-2151-5208-2B9CB32B615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6" name="Groep 105">
                <a:extLst>
                  <a:ext uri="{FF2B5EF4-FFF2-40B4-BE49-F238E27FC236}">
                    <a16:creationId xmlns:a16="http://schemas.microsoft.com/office/drawing/2014/main" id="{0616C16A-4D71-0BD7-B72D-9D63F3D95A1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6" name="Rechthoek 115">
                  <a:extLst>
                    <a:ext uri="{FF2B5EF4-FFF2-40B4-BE49-F238E27FC236}">
                      <a16:creationId xmlns:a16="http://schemas.microsoft.com/office/drawing/2014/main" id="{179F2A79-6984-1991-7E10-015F9F54C9C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7" name="Groep 116">
                  <a:extLst>
                    <a:ext uri="{FF2B5EF4-FFF2-40B4-BE49-F238E27FC236}">
                      <a16:creationId xmlns:a16="http://schemas.microsoft.com/office/drawing/2014/main" id="{A716CADE-B682-608C-A4B6-1CF83F79D3E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9" name="Rechte verbindingslijn 118">
                    <a:extLst>
                      <a:ext uri="{FF2B5EF4-FFF2-40B4-BE49-F238E27FC236}">
                        <a16:creationId xmlns:a16="http://schemas.microsoft.com/office/drawing/2014/main" id="{73934944-4784-694A-599B-3FBA1C6B75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19">
                    <a:extLst>
                      <a:ext uri="{FF2B5EF4-FFF2-40B4-BE49-F238E27FC236}">
                        <a16:creationId xmlns:a16="http://schemas.microsoft.com/office/drawing/2014/main" id="{5080864D-75C6-6219-3156-8AB5A33E1D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20">
                    <a:extLst>
                      <a:ext uri="{FF2B5EF4-FFF2-40B4-BE49-F238E27FC236}">
                        <a16:creationId xmlns:a16="http://schemas.microsoft.com/office/drawing/2014/main" id="{BDBFAC10-FBCB-BB18-BD16-04B33ED7BF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21">
                    <a:extLst>
                      <a:ext uri="{FF2B5EF4-FFF2-40B4-BE49-F238E27FC236}">
                        <a16:creationId xmlns:a16="http://schemas.microsoft.com/office/drawing/2014/main" id="{5DA649E0-B7AA-C0AE-7F95-8FE301E3A3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22">
                    <a:extLst>
                      <a:ext uri="{FF2B5EF4-FFF2-40B4-BE49-F238E27FC236}">
                        <a16:creationId xmlns:a16="http://schemas.microsoft.com/office/drawing/2014/main" id="{9BD15D70-962B-F9A8-C544-0685D439E7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8" name="Pijl: rechts 115">
                  <a:extLst>
                    <a:ext uri="{FF2B5EF4-FFF2-40B4-BE49-F238E27FC236}">
                      <a16:creationId xmlns:a16="http://schemas.microsoft.com/office/drawing/2014/main" id="{328D50BF-3058-87EB-B096-0806AC72D0A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7" name="Groep 106">
                <a:extLst>
                  <a:ext uri="{FF2B5EF4-FFF2-40B4-BE49-F238E27FC236}">
                    <a16:creationId xmlns:a16="http://schemas.microsoft.com/office/drawing/2014/main" id="{5B400C5C-6490-032F-E82C-5A75E274674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8" name="Rechthoek 107">
                  <a:extLst>
                    <a:ext uri="{FF2B5EF4-FFF2-40B4-BE49-F238E27FC236}">
                      <a16:creationId xmlns:a16="http://schemas.microsoft.com/office/drawing/2014/main" id="{A421EED8-685B-944C-6DBF-D9DA4E6B87B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9" name="Groep 108">
                  <a:extLst>
                    <a:ext uri="{FF2B5EF4-FFF2-40B4-BE49-F238E27FC236}">
                      <a16:creationId xmlns:a16="http://schemas.microsoft.com/office/drawing/2014/main" id="{CB85122A-6EA2-F424-C0F5-E34F4C48416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1" name="Rechte verbindingslijn 110">
                    <a:extLst>
                      <a:ext uri="{FF2B5EF4-FFF2-40B4-BE49-F238E27FC236}">
                        <a16:creationId xmlns:a16="http://schemas.microsoft.com/office/drawing/2014/main" id="{AC5F8E44-B5BD-68ED-4DC7-55099E7103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11">
                    <a:extLst>
                      <a:ext uri="{FF2B5EF4-FFF2-40B4-BE49-F238E27FC236}">
                        <a16:creationId xmlns:a16="http://schemas.microsoft.com/office/drawing/2014/main" id="{26646CFB-C654-2D91-3878-EBC17F2726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12">
                    <a:extLst>
                      <a:ext uri="{FF2B5EF4-FFF2-40B4-BE49-F238E27FC236}">
                        <a16:creationId xmlns:a16="http://schemas.microsoft.com/office/drawing/2014/main" id="{E4481AAF-B23B-72BD-352B-008E6BD5E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13">
                    <a:extLst>
                      <a:ext uri="{FF2B5EF4-FFF2-40B4-BE49-F238E27FC236}">
                        <a16:creationId xmlns:a16="http://schemas.microsoft.com/office/drawing/2014/main" id="{7DB0ABFF-6248-A2E4-C009-AB39241AA1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14">
                    <a:extLst>
                      <a:ext uri="{FF2B5EF4-FFF2-40B4-BE49-F238E27FC236}">
                        <a16:creationId xmlns:a16="http://schemas.microsoft.com/office/drawing/2014/main" id="{F2AB723D-BD35-81ED-A5CE-06122C3988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0" name="Pijl: rechts 107">
                  <a:extLst>
                    <a:ext uri="{FF2B5EF4-FFF2-40B4-BE49-F238E27FC236}">
                      <a16:creationId xmlns:a16="http://schemas.microsoft.com/office/drawing/2014/main" id="{83D0005C-550E-EE17-1467-C2EB4B620A5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4" name="Ovaal 93">
              <a:extLst>
                <a:ext uri="{FF2B5EF4-FFF2-40B4-BE49-F238E27FC236}">
                  <a16:creationId xmlns:a16="http://schemas.microsoft.com/office/drawing/2014/main" id="{6B134BB0-C356-1D54-2D67-5332B22981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Ovaal 94">
              <a:extLst>
                <a:ext uri="{FF2B5EF4-FFF2-40B4-BE49-F238E27FC236}">
                  <a16:creationId xmlns:a16="http://schemas.microsoft.com/office/drawing/2014/main" id="{27D0E4D7-40AF-982F-5404-6C6BE06423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6" name="Ovaal 95">
              <a:extLst>
                <a:ext uri="{FF2B5EF4-FFF2-40B4-BE49-F238E27FC236}">
                  <a16:creationId xmlns:a16="http://schemas.microsoft.com/office/drawing/2014/main" id="{D833DE4C-BE0D-E042-D2A0-44A67370CE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7" name="Afbeelding 96">
              <a:extLst>
                <a:ext uri="{FF2B5EF4-FFF2-40B4-BE49-F238E27FC236}">
                  <a16:creationId xmlns:a16="http://schemas.microsoft.com/office/drawing/2014/main" id="{108CC8D0-F31F-672E-D0A9-BF0E1B77D4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970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8850" y="3708609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FBDE4765-4E9F-BD85-D1A9-1689D1B50B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132CEBB1-4723-4711-39D7-C5641F519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02D55005-8983-5B33-5984-62BB75DDCE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26704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53FEFD5C-1641-79BD-6FF1-8DB8969FE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26703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9556B609-138B-7648-C6FA-938FC44B96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4558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BE25AD19-0E02-05B6-2520-0014876358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557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1155017B-8150-EF19-F344-3AEF5CE85E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2411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20D15390-9432-9EAF-471B-138B2DD76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2410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579B8B87-4D81-6EAA-C3D4-2862F0AF0B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20265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E5F02DC0-9468-F01F-F120-F1555C0DA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20264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4" name="Tijdelijke aanduiding voor tekst 16">
            <a:extLst>
              <a:ext uri="{FF2B5EF4-FFF2-40B4-BE49-F238E27FC236}">
                <a16:creationId xmlns:a16="http://schemas.microsoft.com/office/drawing/2014/main" id="{AAB18209-117D-A829-422D-CB0139C15D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6703" y="3713380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5" name="Tijdelijke aanduiding voor tekst 16">
            <a:extLst>
              <a:ext uri="{FF2B5EF4-FFF2-40B4-BE49-F238E27FC236}">
                <a16:creationId xmlns:a16="http://schemas.microsoft.com/office/drawing/2014/main" id="{93F50FE2-5C28-C5A6-8D02-2095B06BDF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24557" y="3708608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6" name="Tijdelijke aanduiding voor tekst 16">
            <a:extLst>
              <a:ext uri="{FF2B5EF4-FFF2-40B4-BE49-F238E27FC236}">
                <a16:creationId xmlns:a16="http://schemas.microsoft.com/office/drawing/2014/main" id="{CFB49DBD-5E99-A633-099F-D10C682B6B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2410" y="3706947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7" name="Tijdelijke aanduiding voor tekst 16">
            <a:extLst>
              <a:ext uri="{FF2B5EF4-FFF2-40B4-BE49-F238E27FC236}">
                <a16:creationId xmlns:a16="http://schemas.microsoft.com/office/drawing/2014/main" id="{FA42B385-9F01-AF29-AE67-F330BF14FC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520992" y="3709978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B56424-F1AF-83DB-F39B-E6C3BE692A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8559" y="730815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2002AE4-0BC8-87F6-A313-EAFA8F06FD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56616" y="730815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930297A-508C-AC5E-2B96-70D425CA21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59368" y="73081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2B85A81-0CA4-D292-FEA3-1696615FB55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62120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DE22B3C-0B70-09F3-32F5-B96482BF98A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70705" y="730812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7333FE4-22C3-3BAD-DF84-870FDB5370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6384C66-6315-E003-F61B-BA0D9976C97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A2706B66-36C8-9D67-9FC3-423578AAB73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1F27797-E0F0-2752-9D2C-AD6FB08ED47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82" name="Groep 87">
            <a:extLst>
              <a:ext uri="{FF2B5EF4-FFF2-40B4-BE49-F238E27FC236}">
                <a16:creationId xmlns:a16="http://schemas.microsoft.com/office/drawing/2014/main" id="{A1EE83BC-C956-2416-8B70-AF8EEFD5230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3" name="Rechthoek 88">
              <a:extLst>
                <a:ext uri="{FF2B5EF4-FFF2-40B4-BE49-F238E27FC236}">
                  <a16:creationId xmlns:a16="http://schemas.microsoft.com/office/drawing/2014/main" id="{E214E8F6-167D-907C-1AD0-580F8108A4B8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4" name="Ovaal 89">
              <a:extLst>
                <a:ext uri="{FF2B5EF4-FFF2-40B4-BE49-F238E27FC236}">
                  <a16:creationId xmlns:a16="http://schemas.microsoft.com/office/drawing/2014/main" id="{AB0E30A3-5630-C99C-60DC-FB5DD419FD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Ovaal 90">
              <a:extLst>
                <a:ext uri="{FF2B5EF4-FFF2-40B4-BE49-F238E27FC236}">
                  <a16:creationId xmlns:a16="http://schemas.microsoft.com/office/drawing/2014/main" id="{F33A43D9-AC44-382E-555C-D6F16D21B4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91">
              <a:extLst>
                <a:ext uri="{FF2B5EF4-FFF2-40B4-BE49-F238E27FC236}">
                  <a16:creationId xmlns:a16="http://schemas.microsoft.com/office/drawing/2014/main" id="{3697B598-48A2-7A84-1BCF-44326ADB09B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7" name="VOORBEELD">
              <a:extLst>
                <a:ext uri="{FF2B5EF4-FFF2-40B4-BE49-F238E27FC236}">
                  <a16:creationId xmlns:a16="http://schemas.microsoft.com/office/drawing/2014/main" id="{D90B2B6E-6195-1021-1B6B-F2C1FBC94B07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2" name="Rechthoek 97">
                <a:extLst>
                  <a:ext uri="{FF2B5EF4-FFF2-40B4-BE49-F238E27FC236}">
                    <a16:creationId xmlns:a16="http://schemas.microsoft.com/office/drawing/2014/main" id="{7AE7AF55-40F9-F100-E8A7-106A16100B0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3" name="Rechthoek 98">
                <a:extLst>
                  <a:ext uri="{FF2B5EF4-FFF2-40B4-BE49-F238E27FC236}">
                    <a16:creationId xmlns:a16="http://schemas.microsoft.com/office/drawing/2014/main" id="{63977197-75E0-C1E3-047A-A635E422C50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4" name="Groep 99">
                <a:extLst>
                  <a:ext uri="{FF2B5EF4-FFF2-40B4-BE49-F238E27FC236}">
                    <a16:creationId xmlns:a16="http://schemas.microsoft.com/office/drawing/2014/main" id="{CF4CC7A4-012A-3051-9433-925785DFCC2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5" name="Groep 130">
                  <a:extLst>
                    <a:ext uri="{FF2B5EF4-FFF2-40B4-BE49-F238E27FC236}">
                      <a16:creationId xmlns:a16="http://schemas.microsoft.com/office/drawing/2014/main" id="{03C53877-0F42-1228-4936-66F93B9703F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7" name="Rechte verbindingslijn 132">
                    <a:extLst>
                      <a:ext uri="{FF2B5EF4-FFF2-40B4-BE49-F238E27FC236}">
                        <a16:creationId xmlns:a16="http://schemas.microsoft.com/office/drawing/2014/main" id="{C6C18168-9185-1BE4-08E2-3D7169B45B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33">
                    <a:extLst>
                      <a:ext uri="{FF2B5EF4-FFF2-40B4-BE49-F238E27FC236}">
                        <a16:creationId xmlns:a16="http://schemas.microsoft.com/office/drawing/2014/main" id="{7179231C-FC39-6008-DD87-C6CD3EF09D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34">
                    <a:extLst>
                      <a:ext uri="{FF2B5EF4-FFF2-40B4-BE49-F238E27FC236}">
                        <a16:creationId xmlns:a16="http://schemas.microsoft.com/office/drawing/2014/main" id="{CCAF9063-F6DA-2287-5722-D0DD97021F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35">
                    <a:extLst>
                      <a:ext uri="{FF2B5EF4-FFF2-40B4-BE49-F238E27FC236}">
                        <a16:creationId xmlns:a16="http://schemas.microsoft.com/office/drawing/2014/main" id="{21A70D17-33F1-E7A2-AFE9-C6D7BC3887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6">
                    <a:extLst>
                      <a:ext uri="{FF2B5EF4-FFF2-40B4-BE49-F238E27FC236}">
                        <a16:creationId xmlns:a16="http://schemas.microsoft.com/office/drawing/2014/main" id="{F0008F18-345A-9623-D640-A5A7EECCE1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6" name="Pijl: rechts 129">
                  <a:extLst>
                    <a:ext uri="{FF2B5EF4-FFF2-40B4-BE49-F238E27FC236}">
                      <a16:creationId xmlns:a16="http://schemas.microsoft.com/office/drawing/2014/main" id="{0BEBA45B-E1AF-7BB2-476F-0D2A7B8EB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5" name="Groep 100">
                <a:extLst>
                  <a:ext uri="{FF2B5EF4-FFF2-40B4-BE49-F238E27FC236}">
                    <a16:creationId xmlns:a16="http://schemas.microsoft.com/office/drawing/2014/main" id="{D457BAB6-34F5-1A90-ACAD-71B29706D66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8" name="Groep 123">
                  <a:extLst>
                    <a:ext uri="{FF2B5EF4-FFF2-40B4-BE49-F238E27FC236}">
                      <a16:creationId xmlns:a16="http://schemas.microsoft.com/office/drawing/2014/main" id="{AE6E02C6-8355-4548-C047-E6F5527A512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0" name="Rechte verbindingslijn 125">
                    <a:extLst>
                      <a:ext uri="{FF2B5EF4-FFF2-40B4-BE49-F238E27FC236}">
                        <a16:creationId xmlns:a16="http://schemas.microsoft.com/office/drawing/2014/main" id="{8FE97F62-B43B-3A06-EC3A-961101C02B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6">
                    <a:extLst>
                      <a:ext uri="{FF2B5EF4-FFF2-40B4-BE49-F238E27FC236}">
                        <a16:creationId xmlns:a16="http://schemas.microsoft.com/office/drawing/2014/main" id="{CEF48656-9E18-174E-951B-BE661B92DB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7">
                    <a:extLst>
                      <a:ext uri="{FF2B5EF4-FFF2-40B4-BE49-F238E27FC236}">
                        <a16:creationId xmlns:a16="http://schemas.microsoft.com/office/drawing/2014/main" id="{207F4190-94F0-95EF-F0B1-6D654F9478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8">
                    <a:extLst>
                      <a:ext uri="{FF2B5EF4-FFF2-40B4-BE49-F238E27FC236}">
                        <a16:creationId xmlns:a16="http://schemas.microsoft.com/office/drawing/2014/main" id="{608FCC88-EC4C-B913-9ADB-5E38AEEC02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9">
                    <a:extLst>
                      <a:ext uri="{FF2B5EF4-FFF2-40B4-BE49-F238E27FC236}">
                        <a16:creationId xmlns:a16="http://schemas.microsoft.com/office/drawing/2014/main" id="{70BE3A35-4C3B-3666-8D78-B92A1285C3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9" name="Pijl: rechts 122">
                  <a:extLst>
                    <a:ext uri="{FF2B5EF4-FFF2-40B4-BE49-F238E27FC236}">
                      <a16:creationId xmlns:a16="http://schemas.microsoft.com/office/drawing/2014/main" id="{5CD4FAA8-40E0-43B9-8227-F76E84FDFF6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6" name="Rechte verbindingslijn 101">
                <a:extLst>
                  <a:ext uri="{FF2B5EF4-FFF2-40B4-BE49-F238E27FC236}">
                    <a16:creationId xmlns:a16="http://schemas.microsoft.com/office/drawing/2014/main" id="{AA4014D1-1680-A3E8-85BC-783CF79E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7" name="Rechte verbindingslijn 102">
                <a:extLst>
                  <a:ext uri="{FF2B5EF4-FFF2-40B4-BE49-F238E27FC236}">
                    <a16:creationId xmlns:a16="http://schemas.microsoft.com/office/drawing/2014/main" id="{BA87E8FF-7A28-D88C-8DA2-81428C7982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8" name="Rechthoek 103">
                <a:extLst>
                  <a:ext uri="{FF2B5EF4-FFF2-40B4-BE49-F238E27FC236}">
                    <a16:creationId xmlns:a16="http://schemas.microsoft.com/office/drawing/2014/main" id="{2D2FFF9F-FD63-ABE0-4548-2D1953AC8B5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9" name="Rechthoek 104">
                <a:extLst>
                  <a:ext uri="{FF2B5EF4-FFF2-40B4-BE49-F238E27FC236}">
                    <a16:creationId xmlns:a16="http://schemas.microsoft.com/office/drawing/2014/main" id="{2E079953-2007-7A88-A9C7-A23F2573188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0" name="Groep 105">
                <a:extLst>
                  <a:ext uri="{FF2B5EF4-FFF2-40B4-BE49-F238E27FC236}">
                    <a16:creationId xmlns:a16="http://schemas.microsoft.com/office/drawing/2014/main" id="{1536123E-E35D-8E70-9835-DC4AB9CB3D6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0" name="Rechthoek 115">
                  <a:extLst>
                    <a:ext uri="{FF2B5EF4-FFF2-40B4-BE49-F238E27FC236}">
                      <a16:creationId xmlns:a16="http://schemas.microsoft.com/office/drawing/2014/main" id="{5A87E7D9-6D52-2100-4438-FBC2F136EE7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1" name="Groep 116">
                  <a:extLst>
                    <a:ext uri="{FF2B5EF4-FFF2-40B4-BE49-F238E27FC236}">
                      <a16:creationId xmlns:a16="http://schemas.microsoft.com/office/drawing/2014/main" id="{E298CE37-DFE4-3EB7-99A9-C3DCF84FEC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3" name="Rechte verbindingslijn 118">
                    <a:extLst>
                      <a:ext uri="{FF2B5EF4-FFF2-40B4-BE49-F238E27FC236}">
                        <a16:creationId xmlns:a16="http://schemas.microsoft.com/office/drawing/2014/main" id="{D7D3AC16-C0A4-2EBB-C329-88C41AE0CA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9">
                    <a:extLst>
                      <a:ext uri="{FF2B5EF4-FFF2-40B4-BE49-F238E27FC236}">
                        <a16:creationId xmlns:a16="http://schemas.microsoft.com/office/drawing/2014/main" id="{9B2EEA68-0143-9219-E4FC-21A8FC7393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20">
                    <a:extLst>
                      <a:ext uri="{FF2B5EF4-FFF2-40B4-BE49-F238E27FC236}">
                        <a16:creationId xmlns:a16="http://schemas.microsoft.com/office/drawing/2014/main" id="{511EBE17-7350-014D-1979-FF132E3FF0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21">
                    <a:extLst>
                      <a:ext uri="{FF2B5EF4-FFF2-40B4-BE49-F238E27FC236}">
                        <a16:creationId xmlns:a16="http://schemas.microsoft.com/office/drawing/2014/main" id="{1360EDA6-3C45-1C56-280E-23FD7715C1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22">
                    <a:extLst>
                      <a:ext uri="{FF2B5EF4-FFF2-40B4-BE49-F238E27FC236}">
                        <a16:creationId xmlns:a16="http://schemas.microsoft.com/office/drawing/2014/main" id="{A24B66A9-75EB-1853-B17B-642B0F82B8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2" name="Pijl: rechts 115">
                  <a:extLst>
                    <a:ext uri="{FF2B5EF4-FFF2-40B4-BE49-F238E27FC236}">
                      <a16:creationId xmlns:a16="http://schemas.microsoft.com/office/drawing/2014/main" id="{1EAD0166-AAE6-3977-86E8-40742A067B6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oep 106">
                <a:extLst>
                  <a:ext uri="{FF2B5EF4-FFF2-40B4-BE49-F238E27FC236}">
                    <a16:creationId xmlns:a16="http://schemas.microsoft.com/office/drawing/2014/main" id="{7EDC7662-6756-7FDB-EA7D-80F3E5AFD5C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2" name="Rechthoek 107">
                  <a:extLst>
                    <a:ext uri="{FF2B5EF4-FFF2-40B4-BE49-F238E27FC236}">
                      <a16:creationId xmlns:a16="http://schemas.microsoft.com/office/drawing/2014/main" id="{EC0939B9-07B2-87C6-A2EF-A417B007FA2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3" name="Groep 108">
                  <a:extLst>
                    <a:ext uri="{FF2B5EF4-FFF2-40B4-BE49-F238E27FC236}">
                      <a16:creationId xmlns:a16="http://schemas.microsoft.com/office/drawing/2014/main" id="{B46BD1E2-0F52-3143-A8BB-4441A57B7FB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5" name="Rechte verbindingslijn 110">
                    <a:extLst>
                      <a:ext uri="{FF2B5EF4-FFF2-40B4-BE49-F238E27FC236}">
                        <a16:creationId xmlns:a16="http://schemas.microsoft.com/office/drawing/2014/main" id="{5F857A93-8FCE-17E4-B17C-4FC3FF6A5F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11">
                    <a:extLst>
                      <a:ext uri="{FF2B5EF4-FFF2-40B4-BE49-F238E27FC236}">
                        <a16:creationId xmlns:a16="http://schemas.microsoft.com/office/drawing/2014/main" id="{9B8AF960-4A3B-1E25-2076-3F7258D527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12">
                    <a:extLst>
                      <a:ext uri="{FF2B5EF4-FFF2-40B4-BE49-F238E27FC236}">
                        <a16:creationId xmlns:a16="http://schemas.microsoft.com/office/drawing/2014/main" id="{E43A1654-AE41-4690-9718-994E2FADCA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13">
                    <a:extLst>
                      <a:ext uri="{FF2B5EF4-FFF2-40B4-BE49-F238E27FC236}">
                        <a16:creationId xmlns:a16="http://schemas.microsoft.com/office/drawing/2014/main" id="{B00D02D9-0C63-8C75-848A-601047976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14">
                    <a:extLst>
                      <a:ext uri="{FF2B5EF4-FFF2-40B4-BE49-F238E27FC236}">
                        <a16:creationId xmlns:a16="http://schemas.microsoft.com/office/drawing/2014/main" id="{95D05D1A-99A1-C1A8-18F0-C265FCC836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4" name="Pijl: rechts 107">
                  <a:extLst>
                    <a:ext uri="{FF2B5EF4-FFF2-40B4-BE49-F238E27FC236}">
                      <a16:creationId xmlns:a16="http://schemas.microsoft.com/office/drawing/2014/main" id="{4E26CB26-92B7-B185-6C20-EB9069F7DD6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8" name="Ovaal 93">
              <a:extLst>
                <a:ext uri="{FF2B5EF4-FFF2-40B4-BE49-F238E27FC236}">
                  <a16:creationId xmlns:a16="http://schemas.microsoft.com/office/drawing/2014/main" id="{D67C4489-908E-A4AE-BFD6-1FB2E18BCF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Ovaal 94">
              <a:extLst>
                <a:ext uri="{FF2B5EF4-FFF2-40B4-BE49-F238E27FC236}">
                  <a16:creationId xmlns:a16="http://schemas.microsoft.com/office/drawing/2014/main" id="{B41CA428-092C-26CD-3FEC-A4CA57444E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Ovaal 95">
              <a:extLst>
                <a:ext uri="{FF2B5EF4-FFF2-40B4-BE49-F238E27FC236}">
                  <a16:creationId xmlns:a16="http://schemas.microsoft.com/office/drawing/2014/main" id="{2BEBD0D5-F241-840A-F16A-CB2AD9717A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1" name="Afbeelding 96">
              <a:extLst>
                <a:ext uri="{FF2B5EF4-FFF2-40B4-BE49-F238E27FC236}">
                  <a16:creationId xmlns:a16="http://schemas.microsoft.com/office/drawing/2014/main" id="{9C939CF8-1C85-D1E1-00E1-4849D31DA3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3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6013951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6013950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6013949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5100705"/>
            <a:ext cx="3160832" cy="740236"/>
          </a:xfrm>
        </p:spPr>
        <p:txBody>
          <a:bodyPr wrap="square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5103020"/>
            <a:ext cx="3160832" cy="740236"/>
          </a:xfrm>
        </p:spPr>
        <p:txBody>
          <a:bodyPr wrap="squar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5095118"/>
            <a:ext cx="3160832" cy="740236"/>
          </a:xfrm>
        </p:spPr>
        <p:txBody>
          <a:bodyPr wrap="squar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5D8DC99-B04B-B68F-8377-B9A5B2E26D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97354" y="2469935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1B54533-0A20-4BA2-C363-273C789BF1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3377" y="2469935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FE659EC-3113-E497-FB2F-8B0AAEEB36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11330" y="2469935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32" name="Titel 12">
            <a:extLst>
              <a:ext uri="{FF2B5EF4-FFF2-40B4-BE49-F238E27FC236}">
                <a16:creationId xmlns:a16="http://schemas.microsoft.com/office/drawing/2014/main" id="{2E849B1D-6C50-428A-8357-27552DAF7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3" name="Tijdelijke aanduiding voor tekst 23">
            <a:extLst>
              <a:ext uri="{FF2B5EF4-FFF2-40B4-BE49-F238E27FC236}">
                <a16:creationId xmlns:a16="http://schemas.microsoft.com/office/drawing/2014/main" id="{9C08ED6A-2908-BA12-98A2-23A5D8F82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77E946C-587B-897A-AD69-656D06B130C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5D6A2072-4076-6DD8-D803-A622BDBFB548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A992673E-C50D-343A-5B51-660142F3FB38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23DDD-D741-DBD9-7AC0-5B27F71C50A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0B02CB88-4998-D990-1DC1-5529DF99970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36" name="Rechthoek 88">
              <a:extLst>
                <a:ext uri="{FF2B5EF4-FFF2-40B4-BE49-F238E27FC236}">
                  <a16:creationId xmlns:a16="http://schemas.microsoft.com/office/drawing/2014/main" id="{18D01507-10DE-11D9-AD01-2FE9EB071B0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7" name="Ovaal 89">
              <a:extLst>
                <a:ext uri="{FF2B5EF4-FFF2-40B4-BE49-F238E27FC236}">
                  <a16:creationId xmlns:a16="http://schemas.microsoft.com/office/drawing/2014/main" id="{017D5BFE-99C5-98AD-B036-CF9A8B3D14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8" name="Ovaal 90">
              <a:extLst>
                <a:ext uri="{FF2B5EF4-FFF2-40B4-BE49-F238E27FC236}">
                  <a16:creationId xmlns:a16="http://schemas.microsoft.com/office/drawing/2014/main" id="{7F6A8999-43FC-FB22-4FF3-069A980D98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9" name="Rechthoek 91">
              <a:extLst>
                <a:ext uri="{FF2B5EF4-FFF2-40B4-BE49-F238E27FC236}">
                  <a16:creationId xmlns:a16="http://schemas.microsoft.com/office/drawing/2014/main" id="{D4DCEBD7-35D4-136D-ECF1-6D367C9684C9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0" name="VOORBEELD">
              <a:extLst>
                <a:ext uri="{FF2B5EF4-FFF2-40B4-BE49-F238E27FC236}">
                  <a16:creationId xmlns:a16="http://schemas.microsoft.com/office/drawing/2014/main" id="{0A554808-4EF7-7741-68ED-E2B0F92F3A0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45" name="Rechthoek 97">
                <a:extLst>
                  <a:ext uri="{FF2B5EF4-FFF2-40B4-BE49-F238E27FC236}">
                    <a16:creationId xmlns:a16="http://schemas.microsoft.com/office/drawing/2014/main" id="{5BEB4898-F971-1C63-C68B-AD0C2B62C2D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6" name="Rechthoek 98">
                <a:extLst>
                  <a:ext uri="{FF2B5EF4-FFF2-40B4-BE49-F238E27FC236}">
                    <a16:creationId xmlns:a16="http://schemas.microsoft.com/office/drawing/2014/main" id="{F9523246-C8B9-CC8D-BDE6-32A931FC28E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99">
                <a:extLst>
                  <a:ext uri="{FF2B5EF4-FFF2-40B4-BE49-F238E27FC236}">
                    <a16:creationId xmlns:a16="http://schemas.microsoft.com/office/drawing/2014/main" id="{3B3ED282-C828-2CCF-B08B-AEC593D7077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8" name="Groep 130">
                  <a:extLst>
                    <a:ext uri="{FF2B5EF4-FFF2-40B4-BE49-F238E27FC236}">
                      <a16:creationId xmlns:a16="http://schemas.microsoft.com/office/drawing/2014/main" id="{BB506348-51BA-74F4-20F5-82F5C9F2E39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0" name="Rechte verbindingslijn 132">
                    <a:extLst>
                      <a:ext uri="{FF2B5EF4-FFF2-40B4-BE49-F238E27FC236}">
                        <a16:creationId xmlns:a16="http://schemas.microsoft.com/office/drawing/2014/main" id="{498371C4-E86B-12AF-DBDB-B33941E254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33">
                    <a:extLst>
                      <a:ext uri="{FF2B5EF4-FFF2-40B4-BE49-F238E27FC236}">
                        <a16:creationId xmlns:a16="http://schemas.microsoft.com/office/drawing/2014/main" id="{01316AB6-B84A-7F58-56CC-DCCC58A3B6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34">
                    <a:extLst>
                      <a:ext uri="{FF2B5EF4-FFF2-40B4-BE49-F238E27FC236}">
                        <a16:creationId xmlns:a16="http://schemas.microsoft.com/office/drawing/2014/main" id="{BAD6662E-A010-2AB5-9F40-FD3BD1AA43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35">
                    <a:extLst>
                      <a:ext uri="{FF2B5EF4-FFF2-40B4-BE49-F238E27FC236}">
                        <a16:creationId xmlns:a16="http://schemas.microsoft.com/office/drawing/2014/main" id="{E2539EA3-0C9D-37F4-817A-AACE4634F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36">
                    <a:extLst>
                      <a:ext uri="{FF2B5EF4-FFF2-40B4-BE49-F238E27FC236}">
                        <a16:creationId xmlns:a16="http://schemas.microsoft.com/office/drawing/2014/main" id="{7B7F3540-14A5-C618-C8EF-490076C37C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9" name="Pijl: rechts 129">
                  <a:extLst>
                    <a:ext uri="{FF2B5EF4-FFF2-40B4-BE49-F238E27FC236}">
                      <a16:creationId xmlns:a16="http://schemas.microsoft.com/office/drawing/2014/main" id="{95C1ABDA-772E-302A-F728-10293E298A4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00">
                <a:extLst>
                  <a:ext uri="{FF2B5EF4-FFF2-40B4-BE49-F238E27FC236}">
                    <a16:creationId xmlns:a16="http://schemas.microsoft.com/office/drawing/2014/main" id="{C601F19A-0931-66BC-5850-3BB2EDA4A3D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1" name="Groep 123">
                  <a:extLst>
                    <a:ext uri="{FF2B5EF4-FFF2-40B4-BE49-F238E27FC236}">
                      <a16:creationId xmlns:a16="http://schemas.microsoft.com/office/drawing/2014/main" id="{317E7273-FD66-371B-D70E-22A4ADC317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3" name="Rechte verbindingslijn 125">
                    <a:extLst>
                      <a:ext uri="{FF2B5EF4-FFF2-40B4-BE49-F238E27FC236}">
                        <a16:creationId xmlns:a16="http://schemas.microsoft.com/office/drawing/2014/main" id="{82288D2B-1FAE-73F4-EA40-24598B9897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26">
                    <a:extLst>
                      <a:ext uri="{FF2B5EF4-FFF2-40B4-BE49-F238E27FC236}">
                        <a16:creationId xmlns:a16="http://schemas.microsoft.com/office/drawing/2014/main" id="{A0BF6CE5-E5A9-BC85-4CFA-6D051A151A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7">
                    <a:extLst>
                      <a:ext uri="{FF2B5EF4-FFF2-40B4-BE49-F238E27FC236}">
                        <a16:creationId xmlns:a16="http://schemas.microsoft.com/office/drawing/2014/main" id="{B84B1D74-7072-60D9-9E07-E7C58084FA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28">
                    <a:extLst>
                      <a:ext uri="{FF2B5EF4-FFF2-40B4-BE49-F238E27FC236}">
                        <a16:creationId xmlns:a16="http://schemas.microsoft.com/office/drawing/2014/main" id="{1F84FA09-7105-70A5-EA14-C17F5107A7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29">
                    <a:extLst>
                      <a:ext uri="{FF2B5EF4-FFF2-40B4-BE49-F238E27FC236}">
                        <a16:creationId xmlns:a16="http://schemas.microsoft.com/office/drawing/2014/main" id="{A399C6AC-4DC2-2E67-F163-0F9863A2C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2">
                  <a:extLst>
                    <a:ext uri="{FF2B5EF4-FFF2-40B4-BE49-F238E27FC236}">
                      <a16:creationId xmlns:a16="http://schemas.microsoft.com/office/drawing/2014/main" id="{4864A24D-D0DD-6BD3-3D02-A9193B8AC9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9" name="Rechte verbindingslijn 101">
                <a:extLst>
                  <a:ext uri="{FF2B5EF4-FFF2-40B4-BE49-F238E27FC236}">
                    <a16:creationId xmlns:a16="http://schemas.microsoft.com/office/drawing/2014/main" id="{FC7E1FE5-0373-84EE-FE6B-A2986093A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0" name="Rechte verbindingslijn 102">
                <a:extLst>
                  <a:ext uri="{FF2B5EF4-FFF2-40B4-BE49-F238E27FC236}">
                    <a16:creationId xmlns:a16="http://schemas.microsoft.com/office/drawing/2014/main" id="{7D75D7DF-47D4-83E4-59C6-939885E7AE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1" name="Rechthoek 103">
                <a:extLst>
                  <a:ext uri="{FF2B5EF4-FFF2-40B4-BE49-F238E27FC236}">
                    <a16:creationId xmlns:a16="http://schemas.microsoft.com/office/drawing/2014/main" id="{0A23BE48-B5E3-4195-5A6B-0F918A0437C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2" name="Rechthoek 104">
                <a:extLst>
                  <a:ext uri="{FF2B5EF4-FFF2-40B4-BE49-F238E27FC236}">
                    <a16:creationId xmlns:a16="http://schemas.microsoft.com/office/drawing/2014/main" id="{BA72C0B5-DABE-6AAB-E4AA-315B143497B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3" name="Groep 105">
                <a:extLst>
                  <a:ext uri="{FF2B5EF4-FFF2-40B4-BE49-F238E27FC236}">
                    <a16:creationId xmlns:a16="http://schemas.microsoft.com/office/drawing/2014/main" id="{8097464D-9A86-9760-3056-A18D94DDD05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3" name="Rechthoek 115">
                  <a:extLst>
                    <a:ext uri="{FF2B5EF4-FFF2-40B4-BE49-F238E27FC236}">
                      <a16:creationId xmlns:a16="http://schemas.microsoft.com/office/drawing/2014/main" id="{29D8E5C0-0DD7-4A2E-E54C-1CF1597C186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4" name="Groep 116">
                  <a:extLst>
                    <a:ext uri="{FF2B5EF4-FFF2-40B4-BE49-F238E27FC236}">
                      <a16:creationId xmlns:a16="http://schemas.microsoft.com/office/drawing/2014/main" id="{3A71C777-C2C9-0213-B640-8338A4654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6" name="Rechte verbindingslijn 118">
                    <a:extLst>
                      <a:ext uri="{FF2B5EF4-FFF2-40B4-BE49-F238E27FC236}">
                        <a16:creationId xmlns:a16="http://schemas.microsoft.com/office/drawing/2014/main" id="{B4BC066A-21D7-F5FF-F375-D4A1000C3B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19">
                    <a:extLst>
                      <a:ext uri="{FF2B5EF4-FFF2-40B4-BE49-F238E27FC236}">
                        <a16:creationId xmlns:a16="http://schemas.microsoft.com/office/drawing/2014/main" id="{245BF833-B2A2-0BF2-BF68-E1C48BDCD3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0">
                    <a:extLst>
                      <a:ext uri="{FF2B5EF4-FFF2-40B4-BE49-F238E27FC236}">
                        <a16:creationId xmlns:a16="http://schemas.microsoft.com/office/drawing/2014/main" id="{3692D276-E348-CE17-5BDF-4BC57A66DC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1">
                    <a:extLst>
                      <a:ext uri="{FF2B5EF4-FFF2-40B4-BE49-F238E27FC236}">
                        <a16:creationId xmlns:a16="http://schemas.microsoft.com/office/drawing/2014/main" id="{D1AC2830-9BBB-863E-5CEE-B50FE9471F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2">
                    <a:extLst>
                      <a:ext uri="{FF2B5EF4-FFF2-40B4-BE49-F238E27FC236}">
                        <a16:creationId xmlns:a16="http://schemas.microsoft.com/office/drawing/2014/main" id="{D73CB362-EF2F-D389-7FF8-D4FE41AD2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15">
                  <a:extLst>
                    <a:ext uri="{FF2B5EF4-FFF2-40B4-BE49-F238E27FC236}">
                      <a16:creationId xmlns:a16="http://schemas.microsoft.com/office/drawing/2014/main" id="{C8E48402-3A15-1903-61AE-714815D73BB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06">
                <a:extLst>
                  <a:ext uri="{FF2B5EF4-FFF2-40B4-BE49-F238E27FC236}">
                    <a16:creationId xmlns:a16="http://schemas.microsoft.com/office/drawing/2014/main" id="{72B12EC7-B382-6198-7390-6DA4508B963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5" name="Rechthoek 107">
                  <a:extLst>
                    <a:ext uri="{FF2B5EF4-FFF2-40B4-BE49-F238E27FC236}">
                      <a16:creationId xmlns:a16="http://schemas.microsoft.com/office/drawing/2014/main" id="{8141DD49-ABEF-C9EA-CACC-43DB56A3A19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6" name="Groep 108">
                  <a:extLst>
                    <a:ext uri="{FF2B5EF4-FFF2-40B4-BE49-F238E27FC236}">
                      <a16:creationId xmlns:a16="http://schemas.microsoft.com/office/drawing/2014/main" id="{E0DEB5D7-AE77-1F16-B254-1EEC3EDFE9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8" name="Rechte verbindingslijn 110">
                    <a:extLst>
                      <a:ext uri="{FF2B5EF4-FFF2-40B4-BE49-F238E27FC236}">
                        <a16:creationId xmlns:a16="http://schemas.microsoft.com/office/drawing/2014/main" id="{9E0077DE-AC50-8FB8-FBEF-B43658308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11">
                    <a:extLst>
                      <a:ext uri="{FF2B5EF4-FFF2-40B4-BE49-F238E27FC236}">
                        <a16:creationId xmlns:a16="http://schemas.microsoft.com/office/drawing/2014/main" id="{B62ACA7B-D6AC-8786-2355-9F35FBA87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2">
                    <a:extLst>
                      <a:ext uri="{FF2B5EF4-FFF2-40B4-BE49-F238E27FC236}">
                        <a16:creationId xmlns:a16="http://schemas.microsoft.com/office/drawing/2014/main" id="{517E5796-5ACC-5DFB-5D7C-F8058897A0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13">
                    <a:extLst>
                      <a:ext uri="{FF2B5EF4-FFF2-40B4-BE49-F238E27FC236}">
                        <a16:creationId xmlns:a16="http://schemas.microsoft.com/office/drawing/2014/main" id="{81D68687-2548-FF65-6404-75D218E110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14">
                    <a:extLst>
                      <a:ext uri="{FF2B5EF4-FFF2-40B4-BE49-F238E27FC236}">
                        <a16:creationId xmlns:a16="http://schemas.microsoft.com/office/drawing/2014/main" id="{1977C97A-A913-F68C-2064-BC6566D34E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7" name="Pijl: rechts 107">
                  <a:extLst>
                    <a:ext uri="{FF2B5EF4-FFF2-40B4-BE49-F238E27FC236}">
                      <a16:creationId xmlns:a16="http://schemas.microsoft.com/office/drawing/2014/main" id="{9B2D8AF2-97E7-48AB-2ADD-F4588E854C9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1" name="Ovaal 93">
              <a:extLst>
                <a:ext uri="{FF2B5EF4-FFF2-40B4-BE49-F238E27FC236}">
                  <a16:creationId xmlns:a16="http://schemas.microsoft.com/office/drawing/2014/main" id="{B5D5538E-EE4D-214B-03D7-CAE6EBE0D73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2" name="Ovaal 94">
              <a:extLst>
                <a:ext uri="{FF2B5EF4-FFF2-40B4-BE49-F238E27FC236}">
                  <a16:creationId xmlns:a16="http://schemas.microsoft.com/office/drawing/2014/main" id="{951F9851-E644-60A4-1540-1C8BB2F93D1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3" name="Ovaal 95">
              <a:extLst>
                <a:ext uri="{FF2B5EF4-FFF2-40B4-BE49-F238E27FC236}">
                  <a16:creationId xmlns:a16="http://schemas.microsoft.com/office/drawing/2014/main" id="{2E739F7F-BD8D-D221-B1B7-95E0B9147D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4" name="Afbeelding 96">
              <a:extLst>
                <a:ext uri="{FF2B5EF4-FFF2-40B4-BE49-F238E27FC236}">
                  <a16:creationId xmlns:a16="http://schemas.microsoft.com/office/drawing/2014/main" id="{4E9E574E-8433-128E-2090-FB2736F509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529CD83-6BE3-9F5F-923D-A02D1CDCD38C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86" name="Groep 1">
            <a:extLst>
              <a:ext uri="{FF2B5EF4-FFF2-40B4-BE49-F238E27FC236}">
                <a16:creationId xmlns:a16="http://schemas.microsoft.com/office/drawing/2014/main" id="{D6A4EB1A-A31A-F2D3-5E31-AB9F9DD0F673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7" name="Rechthoek 4">
              <a:extLst>
                <a:ext uri="{FF2B5EF4-FFF2-40B4-BE49-F238E27FC236}">
                  <a16:creationId xmlns:a16="http://schemas.microsoft.com/office/drawing/2014/main" id="{546DB2A4-333F-410B-C013-E4E582BF3414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8" name="Ovaal 7">
              <a:extLst>
                <a:ext uri="{FF2B5EF4-FFF2-40B4-BE49-F238E27FC236}">
                  <a16:creationId xmlns:a16="http://schemas.microsoft.com/office/drawing/2014/main" id="{5D22B062-8035-47A1-7395-B17D6E81DEC5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9" name="Rechthoek 20">
              <a:extLst>
                <a:ext uri="{FF2B5EF4-FFF2-40B4-BE49-F238E27FC236}">
                  <a16:creationId xmlns:a16="http://schemas.microsoft.com/office/drawing/2014/main" id="{55B09949-2E91-C7F3-7D08-B18E6A60171E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0" name="Groep 21">
              <a:extLst>
                <a:ext uri="{FF2B5EF4-FFF2-40B4-BE49-F238E27FC236}">
                  <a16:creationId xmlns:a16="http://schemas.microsoft.com/office/drawing/2014/main" id="{9CE21B0F-2E63-4CEE-5DDF-FEC342238F40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1" name="Rechthoek 72">
                <a:extLst>
                  <a:ext uri="{FF2B5EF4-FFF2-40B4-BE49-F238E27FC236}">
                    <a16:creationId xmlns:a16="http://schemas.microsoft.com/office/drawing/2014/main" id="{DC9C5811-0897-1338-1853-5407AD4C6B6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2" name="Ovaal 73">
                <a:extLst>
                  <a:ext uri="{FF2B5EF4-FFF2-40B4-BE49-F238E27FC236}">
                    <a16:creationId xmlns:a16="http://schemas.microsoft.com/office/drawing/2014/main" id="{CC70946E-1867-1BAD-35D1-2DAA553DAE1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3" name="Vrije vorm: vorm 101">
                <a:extLst>
                  <a:ext uri="{FF2B5EF4-FFF2-40B4-BE49-F238E27FC236}">
                    <a16:creationId xmlns:a16="http://schemas.microsoft.com/office/drawing/2014/main" id="{073D7A1D-5F9C-F95D-701A-798860BA00B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4" name="Rechthoek: afgeronde hoeken 102">
                <a:extLst>
                  <a:ext uri="{FF2B5EF4-FFF2-40B4-BE49-F238E27FC236}">
                    <a16:creationId xmlns:a16="http://schemas.microsoft.com/office/drawing/2014/main" id="{DC670E4C-C0B4-668E-5A24-CE9B1AD191D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45" name="Rechte verbindingslijn 76">
                <a:extLst>
                  <a:ext uri="{FF2B5EF4-FFF2-40B4-BE49-F238E27FC236}">
                    <a16:creationId xmlns:a16="http://schemas.microsoft.com/office/drawing/2014/main" id="{DD79B5C1-D667-4A31-7B8F-3DF0538F7D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6" name="Rechte verbindingslijn 77">
                <a:extLst>
                  <a:ext uri="{FF2B5EF4-FFF2-40B4-BE49-F238E27FC236}">
                    <a16:creationId xmlns:a16="http://schemas.microsoft.com/office/drawing/2014/main" id="{7AA6A8E5-1743-C07D-D98E-CC528231B4AE}"/>
                  </a:ext>
                </a:extLst>
              </p:cNvPr>
              <p:cNvCxnSpPr>
                <a:cxnSpLocks/>
                <a:stCxn id="24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1" name="Ovaal 22">
              <a:extLst>
                <a:ext uri="{FF2B5EF4-FFF2-40B4-BE49-F238E27FC236}">
                  <a16:creationId xmlns:a16="http://schemas.microsoft.com/office/drawing/2014/main" id="{6A303F8E-BA06-7244-5824-1E5C0CC64F70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2" name="Rechthoek 23">
              <a:extLst>
                <a:ext uri="{FF2B5EF4-FFF2-40B4-BE49-F238E27FC236}">
                  <a16:creationId xmlns:a16="http://schemas.microsoft.com/office/drawing/2014/main" id="{8CB9587C-5C46-A0F7-F097-3ADE1123340D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24">
              <a:extLst>
                <a:ext uri="{FF2B5EF4-FFF2-40B4-BE49-F238E27FC236}">
                  <a16:creationId xmlns:a16="http://schemas.microsoft.com/office/drawing/2014/main" id="{FDC08005-3D0F-C774-64E1-6922053ACF08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8" name="Rechthoek 69">
                <a:extLst>
                  <a:ext uri="{FF2B5EF4-FFF2-40B4-BE49-F238E27FC236}">
                    <a16:creationId xmlns:a16="http://schemas.microsoft.com/office/drawing/2014/main" id="{9EF2A100-CB9C-1D6E-46D5-DC3AC767644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9" name="Rechte verbindingslijn 70">
                <a:extLst>
                  <a:ext uri="{FF2B5EF4-FFF2-40B4-BE49-F238E27FC236}">
                    <a16:creationId xmlns:a16="http://schemas.microsoft.com/office/drawing/2014/main" id="{7FF39923-8267-EB58-D97B-29104457FE6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0" name="Gelijkbenige driehoek 98">
                <a:extLst>
                  <a:ext uri="{FF2B5EF4-FFF2-40B4-BE49-F238E27FC236}">
                    <a16:creationId xmlns:a16="http://schemas.microsoft.com/office/drawing/2014/main" id="{C26C906D-58A1-A2C4-1742-EDC0B70D279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4" name="Ovaal 25">
              <a:extLst>
                <a:ext uri="{FF2B5EF4-FFF2-40B4-BE49-F238E27FC236}">
                  <a16:creationId xmlns:a16="http://schemas.microsoft.com/office/drawing/2014/main" id="{F9AB7309-24AF-2ECA-0A74-3EABB229FE14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5" name="Rechthoek 26">
              <a:extLst>
                <a:ext uri="{FF2B5EF4-FFF2-40B4-BE49-F238E27FC236}">
                  <a16:creationId xmlns:a16="http://schemas.microsoft.com/office/drawing/2014/main" id="{8F47BD79-93AB-BEF6-FEB7-1438594B9BB7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6" name="Ovaal 27">
              <a:extLst>
                <a:ext uri="{FF2B5EF4-FFF2-40B4-BE49-F238E27FC236}">
                  <a16:creationId xmlns:a16="http://schemas.microsoft.com/office/drawing/2014/main" id="{BCA3DE87-FC04-9398-393F-644BB1594B71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7" name="Rechthoek 28">
              <a:extLst>
                <a:ext uri="{FF2B5EF4-FFF2-40B4-BE49-F238E27FC236}">
                  <a16:creationId xmlns:a16="http://schemas.microsoft.com/office/drawing/2014/main" id="{A995F000-1C9B-8BD0-818A-AD468614C0BD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8" name="Groep 29">
              <a:extLst>
                <a:ext uri="{FF2B5EF4-FFF2-40B4-BE49-F238E27FC236}">
                  <a16:creationId xmlns:a16="http://schemas.microsoft.com/office/drawing/2014/main" id="{77CCB348-344D-1C9B-DB45-F1F892A5DC26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2" name="Groep 53">
                <a:extLst>
                  <a:ext uri="{FF2B5EF4-FFF2-40B4-BE49-F238E27FC236}">
                    <a16:creationId xmlns:a16="http://schemas.microsoft.com/office/drawing/2014/main" id="{55D9DACE-F947-B2E2-1984-DEF325D2A14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25" name="Groep 56">
                  <a:extLst>
                    <a:ext uri="{FF2B5EF4-FFF2-40B4-BE49-F238E27FC236}">
                      <a16:creationId xmlns:a16="http://schemas.microsoft.com/office/drawing/2014/main" id="{88B26000-CB1C-E448-A5CD-808CD816B01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2" name="Groep 63">
                    <a:extLst>
                      <a:ext uri="{FF2B5EF4-FFF2-40B4-BE49-F238E27FC236}">
                        <a16:creationId xmlns:a16="http://schemas.microsoft.com/office/drawing/2014/main" id="{189B3096-F0A6-1324-B3B2-C11E409A52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35" name="Rechthoek 66">
                      <a:extLst>
                        <a:ext uri="{FF2B5EF4-FFF2-40B4-BE49-F238E27FC236}">
                          <a16:creationId xmlns:a16="http://schemas.microsoft.com/office/drawing/2014/main" id="{0640253B-C97B-568B-F090-BF42D23D9C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6" name="Rechthoek 67">
                      <a:extLst>
                        <a:ext uri="{FF2B5EF4-FFF2-40B4-BE49-F238E27FC236}">
                          <a16:creationId xmlns:a16="http://schemas.microsoft.com/office/drawing/2014/main" id="{8177D3DC-B96B-F634-C6AB-CCA45607D6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7" name="Ovaal 68">
                      <a:extLst>
                        <a:ext uri="{FF2B5EF4-FFF2-40B4-BE49-F238E27FC236}">
                          <a16:creationId xmlns:a16="http://schemas.microsoft.com/office/drawing/2014/main" id="{8EE7D819-3D42-F574-FC66-A03C1B177E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3" name="Afbeelding 64">
                    <a:extLst>
                      <a:ext uri="{FF2B5EF4-FFF2-40B4-BE49-F238E27FC236}">
                        <a16:creationId xmlns:a16="http://schemas.microsoft.com/office/drawing/2014/main" id="{3D63992D-EA0E-1E01-E39A-2E8A73A5509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4" name="Afbeelding 65">
                    <a:extLst>
                      <a:ext uri="{FF2B5EF4-FFF2-40B4-BE49-F238E27FC236}">
                        <a16:creationId xmlns:a16="http://schemas.microsoft.com/office/drawing/2014/main" id="{1DA04544-29B7-502C-C766-84E2553564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6" name="Groep 57">
                  <a:extLst>
                    <a:ext uri="{FF2B5EF4-FFF2-40B4-BE49-F238E27FC236}">
                      <a16:creationId xmlns:a16="http://schemas.microsoft.com/office/drawing/2014/main" id="{04409AF0-33D1-8CCF-97F4-BD7A4B05E60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0" name="Rechthoek 61">
                    <a:extLst>
                      <a:ext uri="{FF2B5EF4-FFF2-40B4-BE49-F238E27FC236}">
                        <a16:creationId xmlns:a16="http://schemas.microsoft.com/office/drawing/2014/main" id="{5A66C818-3CDB-4F41-B70B-CEB699EA6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1" name="Rechthoek 62">
                    <a:extLst>
                      <a:ext uri="{FF2B5EF4-FFF2-40B4-BE49-F238E27FC236}">
                        <a16:creationId xmlns:a16="http://schemas.microsoft.com/office/drawing/2014/main" id="{9B12CFB4-B32A-230D-30F3-2267E58FFF1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7" name="Groep 58">
                  <a:extLst>
                    <a:ext uri="{FF2B5EF4-FFF2-40B4-BE49-F238E27FC236}">
                      <a16:creationId xmlns:a16="http://schemas.microsoft.com/office/drawing/2014/main" id="{140891D4-92A9-8935-0B65-68D938A5C38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8" name="Rechthoek 59">
                    <a:extLst>
                      <a:ext uri="{FF2B5EF4-FFF2-40B4-BE49-F238E27FC236}">
                        <a16:creationId xmlns:a16="http://schemas.microsoft.com/office/drawing/2014/main" id="{E8F2E7DE-D3A4-61DD-6452-FBBC9ED5C8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9" name="Rechthoek 60">
                    <a:extLst>
                      <a:ext uri="{FF2B5EF4-FFF2-40B4-BE49-F238E27FC236}">
                        <a16:creationId xmlns:a16="http://schemas.microsoft.com/office/drawing/2014/main" id="{B11017B6-45A2-3141-CF95-5E2DF8F8812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3" name="Rechthoek 54">
                <a:extLst>
                  <a:ext uri="{FF2B5EF4-FFF2-40B4-BE49-F238E27FC236}">
                    <a16:creationId xmlns:a16="http://schemas.microsoft.com/office/drawing/2014/main" id="{2E1ABC18-9D7F-A708-DA4F-3E5EF602872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4" name="Gelijkbenige driehoek 78">
                <a:extLst>
                  <a:ext uri="{FF2B5EF4-FFF2-40B4-BE49-F238E27FC236}">
                    <a16:creationId xmlns:a16="http://schemas.microsoft.com/office/drawing/2014/main" id="{395C1D96-9C11-01DE-D09B-E4396ECF22A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9" name="Rechthoek 30">
              <a:extLst>
                <a:ext uri="{FF2B5EF4-FFF2-40B4-BE49-F238E27FC236}">
                  <a16:creationId xmlns:a16="http://schemas.microsoft.com/office/drawing/2014/main" id="{D8C6C690-3025-B095-D036-CBEF4C4D379D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0" name="Groep 31">
              <a:extLst>
                <a:ext uri="{FF2B5EF4-FFF2-40B4-BE49-F238E27FC236}">
                  <a16:creationId xmlns:a16="http://schemas.microsoft.com/office/drawing/2014/main" id="{066DC5CB-BC21-4475-044A-A1D584C9190E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1" name="Rechthoek 32">
                <a:extLst>
                  <a:ext uri="{FF2B5EF4-FFF2-40B4-BE49-F238E27FC236}">
                    <a16:creationId xmlns:a16="http://schemas.microsoft.com/office/drawing/2014/main" id="{C42EC2AE-A719-1E86-4371-F7FBD31903D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2" name="Rechthoek 33">
                <a:extLst>
                  <a:ext uri="{FF2B5EF4-FFF2-40B4-BE49-F238E27FC236}">
                    <a16:creationId xmlns:a16="http://schemas.microsoft.com/office/drawing/2014/main" id="{60FC841B-A3CC-B461-4BF7-DC69211A6DF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3" name="Groep 34">
                <a:extLst>
                  <a:ext uri="{FF2B5EF4-FFF2-40B4-BE49-F238E27FC236}">
                    <a16:creationId xmlns:a16="http://schemas.microsoft.com/office/drawing/2014/main" id="{5B7415ED-46AF-8EBB-3D78-1545207C5D7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6" name="Rechthoek: afgeronde hoeken 61">
                  <a:extLst>
                    <a:ext uri="{FF2B5EF4-FFF2-40B4-BE49-F238E27FC236}">
                      <a16:creationId xmlns:a16="http://schemas.microsoft.com/office/drawing/2014/main" id="{28A56682-FB39-22B0-300B-D30EF65F242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7" name="Rechthoek 48">
                  <a:extLst>
                    <a:ext uri="{FF2B5EF4-FFF2-40B4-BE49-F238E27FC236}">
                      <a16:creationId xmlns:a16="http://schemas.microsoft.com/office/drawing/2014/main" id="{956F1608-06C1-2FFA-0C8E-61978C3FA7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8" name="Rechthoek 49">
                  <a:extLst>
                    <a:ext uri="{FF2B5EF4-FFF2-40B4-BE49-F238E27FC236}">
                      <a16:creationId xmlns:a16="http://schemas.microsoft.com/office/drawing/2014/main" id="{26FE2D9D-D004-13FE-9C0E-F2FD3FD67A8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9" name="Rechthoek 50">
                  <a:extLst>
                    <a:ext uri="{FF2B5EF4-FFF2-40B4-BE49-F238E27FC236}">
                      <a16:creationId xmlns:a16="http://schemas.microsoft.com/office/drawing/2014/main" id="{22CB5961-0554-C41A-619A-289F99C2E76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0" name="Rechthoek 51">
                  <a:extLst>
                    <a:ext uri="{FF2B5EF4-FFF2-40B4-BE49-F238E27FC236}">
                      <a16:creationId xmlns:a16="http://schemas.microsoft.com/office/drawing/2014/main" id="{6016594B-E256-C7B5-B16B-8F8AC699A50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1" name="Rechthoek 52">
                  <a:extLst>
                    <a:ext uri="{FF2B5EF4-FFF2-40B4-BE49-F238E27FC236}">
                      <a16:creationId xmlns:a16="http://schemas.microsoft.com/office/drawing/2014/main" id="{398BE6C9-0CAE-4765-2182-58A81860796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4" name="Groep 35">
                <a:extLst>
                  <a:ext uri="{FF2B5EF4-FFF2-40B4-BE49-F238E27FC236}">
                    <a16:creationId xmlns:a16="http://schemas.microsoft.com/office/drawing/2014/main" id="{6C8B683D-326D-FCB0-9649-5703529A2EA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8" name="Groep 39">
                  <a:extLst>
                    <a:ext uri="{FF2B5EF4-FFF2-40B4-BE49-F238E27FC236}">
                      <a16:creationId xmlns:a16="http://schemas.microsoft.com/office/drawing/2014/main" id="{8F6F08DB-6808-4BA9-92FF-B50F10B55B6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0" name="Rechthoek: afgeronde hoeken 55">
                    <a:extLst>
                      <a:ext uri="{FF2B5EF4-FFF2-40B4-BE49-F238E27FC236}">
                        <a16:creationId xmlns:a16="http://schemas.microsoft.com/office/drawing/2014/main" id="{6E5952AB-B9DF-97D6-B4CD-FD771E7A4B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1" name="Rechthoek 42">
                    <a:extLst>
                      <a:ext uri="{FF2B5EF4-FFF2-40B4-BE49-F238E27FC236}">
                        <a16:creationId xmlns:a16="http://schemas.microsoft.com/office/drawing/2014/main" id="{A5606AD4-56B8-B20D-E27E-6B65493AC5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2" name="Rechthoek 43">
                    <a:extLst>
                      <a:ext uri="{FF2B5EF4-FFF2-40B4-BE49-F238E27FC236}">
                        <a16:creationId xmlns:a16="http://schemas.microsoft.com/office/drawing/2014/main" id="{1BD7A44F-D303-2A36-481C-0BFB472B6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3" name="Rechthoek 44">
                    <a:extLst>
                      <a:ext uri="{FF2B5EF4-FFF2-40B4-BE49-F238E27FC236}">
                        <a16:creationId xmlns:a16="http://schemas.microsoft.com/office/drawing/2014/main" id="{35B4208C-99C2-A9AC-7A63-C480A38AF0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4" name="Rechthoek 45">
                    <a:extLst>
                      <a:ext uri="{FF2B5EF4-FFF2-40B4-BE49-F238E27FC236}">
                        <a16:creationId xmlns:a16="http://schemas.microsoft.com/office/drawing/2014/main" id="{89F5FDAE-3927-07C5-FCA2-B1105042C9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5" name="Rechthoek 46">
                    <a:extLst>
                      <a:ext uri="{FF2B5EF4-FFF2-40B4-BE49-F238E27FC236}">
                        <a16:creationId xmlns:a16="http://schemas.microsoft.com/office/drawing/2014/main" id="{597C7BF1-0BCE-15EF-19BB-B76A1F8A1D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9" name="Boog 40">
                  <a:extLst>
                    <a:ext uri="{FF2B5EF4-FFF2-40B4-BE49-F238E27FC236}">
                      <a16:creationId xmlns:a16="http://schemas.microsoft.com/office/drawing/2014/main" id="{98DC83A0-C148-7076-2DC8-BC85D7564AC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5" name="Tekstvak 36">
                <a:extLst>
                  <a:ext uri="{FF2B5EF4-FFF2-40B4-BE49-F238E27FC236}">
                    <a16:creationId xmlns:a16="http://schemas.microsoft.com/office/drawing/2014/main" id="{9A4DB70C-2CC7-CBB5-1BBF-F4BC6FB080D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06" name="Tekstvak 37">
                <a:extLst>
                  <a:ext uri="{FF2B5EF4-FFF2-40B4-BE49-F238E27FC236}">
                    <a16:creationId xmlns:a16="http://schemas.microsoft.com/office/drawing/2014/main" id="{DDF40171-18B2-C80E-455D-3F76E8728C3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7" name="Vrije vorm: vorm 52">
                <a:extLst>
                  <a:ext uri="{FF2B5EF4-FFF2-40B4-BE49-F238E27FC236}">
                    <a16:creationId xmlns:a16="http://schemas.microsoft.com/office/drawing/2014/main" id="{42C59261-6913-31E4-E0DD-B8CBA00BE34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7411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EB0C0B3-3D2A-A902-22DD-572F101932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96735" y="272807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22EDA19-D71E-9761-8A7A-D4CE5DF2CD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74258" y="272807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3A02DE9-1FD0-8DCD-65A1-B262CA7B37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51781" y="272807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39E4AAA1-C1B7-74E8-91E9-C39D63E9EC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29303" y="272807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5785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5785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3308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3308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0831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20831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8352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8353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5" name="Titel 12">
            <a:extLst>
              <a:ext uri="{FF2B5EF4-FFF2-40B4-BE49-F238E27FC236}">
                <a16:creationId xmlns:a16="http://schemas.microsoft.com/office/drawing/2014/main" id="{168EED75-E251-9BB9-926B-85DACAFEF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6" name="Tijdelijke aanduiding voor tekst 23">
            <a:extLst>
              <a:ext uri="{FF2B5EF4-FFF2-40B4-BE49-F238E27FC236}">
                <a16:creationId xmlns:a16="http://schemas.microsoft.com/office/drawing/2014/main" id="{DDBEB96D-ACA2-14F9-B090-540E29910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D234DAB-E3AC-6828-2DAC-981C3A32519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3FFFA93A-6CD7-8BF7-3CA8-09EFBA45FC2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8D013795-CF47-5CF2-2E80-74301583D35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544456-5DB1-DBFB-C3AB-FF40D381A647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F54CB450-900E-F8C3-CE6D-13D37735808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39" name="Rechthoek 88">
              <a:extLst>
                <a:ext uri="{FF2B5EF4-FFF2-40B4-BE49-F238E27FC236}">
                  <a16:creationId xmlns:a16="http://schemas.microsoft.com/office/drawing/2014/main" id="{4E6C385F-E867-F2BB-95F3-86901B76D94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40" name="Ovaal 89">
              <a:extLst>
                <a:ext uri="{FF2B5EF4-FFF2-40B4-BE49-F238E27FC236}">
                  <a16:creationId xmlns:a16="http://schemas.microsoft.com/office/drawing/2014/main" id="{CE0FBBDB-25ED-50E2-F8CD-1DF47010E69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1" name="Ovaal 90">
              <a:extLst>
                <a:ext uri="{FF2B5EF4-FFF2-40B4-BE49-F238E27FC236}">
                  <a16:creationId xmlns:a16="http://schemas.microsoft.com/office/drawing/2014/main" id="{7AC53729-22D2-53C3-D808-21418CF18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2" name="Rechthoek 91">
              <a:extLst>
                <a:ext uri="{FF2B5EF4-FFF2-40B4-BE49-F238E27FC236}">
                  <a16:creationId xmlns:a16="http://schemas.microsoft.com/office/drawing/2014/main" id="{BAB84690-8419-DA2E-EC2C-5026B79F2FA9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3" name="VOORBEELD">
              <a:extLst>
                <a:ext uri="{FF2B5EF4-FFF2-40B4-BE49-F238E27FC236}">
                  <a16:creationId xmlns:a16="http://schemas.microsoft.com/office/drawing/2014/main" id="{1BC03E43-339D-3CA6-A2BE-E72B509E0A0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48" name="Rechthoek 97">
                <a:extLst>
                  <a:ext uri="{FF2B5EF4-FFF2-40B4-BE49-F238E27FC236}">
                    <a16:creationId xmlns:a16="http://schemas.microsoft.com/office/drawing/2014/main" id="{6A64FCC8-BE3E-E34B-0A52-6447D0AB8E8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9" name="Rechthoek 98">
                <a:extLst>
                  <a:ext uri="{FF2B5EF4-FFF2-40B4-BE49-F238E27FC236}">
                    <a16:creationId xmlns:a16="http://schemas.microsoft.com/office/drawing/2014/main" id="{928BC118-7E2E-A1B6-345D-5FBAC4EA6C3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0" name="Groep 99">
                <a:extLst>
                  <a:ext uri="{FF2B5EF4-FFF2-40B4-BE49-F238E27FC236}">
                    <a16:creationId xmlns:a16="http://schemas.microsoft.com/office/drawing/2014/main" id="{09750B3D-C06B-0457-DB16-D1EA0F9C40F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1" name="Groep 130">
                  <a:extLst>
                    <a:ext uri="{FF2B5EF4-FFF2-40B4-BE49-F238E27FC236}">
                      <a16:creationId xmlns:a16="http://schemas.microsoft.com/office/drawing/2014/main" id="{1736FC26-8EE5-4969-782F-3B04E2D38F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3" name="Rechte verbindingslijn 132">
                    <a:extLst>
                      <a:ext uri="{FF2B5EF4-FFF2-40B4-BE49-F238E27FC236}">
                        <a16:creationId xmlns:a16="http://schemas.microsoft.com/office/drawing/2014/main" id="{96350900-05FA-FB47-F308-6B5B46F014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33">
                    <a:extLst>
                      <a:ext uri="{FF2B5EF4-FFF2-40B4-BE49-F238E27FC236}">
                        <a16:creationId xmlns:a16="http://schemas.microsoft.com/office/drawing/2014/main" id="{31D7D0BE-2E2A-A1CF-E30B-05CA82A80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34">
                    <a:extLst>
                      <a:ext uri="{FF2B5EF4-FFF2-40B4-BE49-F238E27FC236}">
                        <a16:creationId xmlns:a16="http://schemas.microsoft.com/office/drawing/2014/main" id="{BCD68E16-1C8F-3F0D-3D6C-F2C78BAFE6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135">
                    <a:extLst>
                      <a:ext uri="{FF2B5EF4-FFF2-40B4-BE49-F238E27FC236}">
                        <a16:creationId xmlns:a16="http://schemas.microsoft.com/office/drawing/2014/main" id="{8A0E4844-1DB4-F07A-DE0F-D2C2531D08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36">
                    <a:extLst>
                      <a:ext uri="{FF2B5EF4-FFF2-40B4-BE49-F238E27FC236}">
                        <a16:creationId xmlns:a16="http://schemas.microsoft.com/office/drawing/2014/main" id="{23A1D4DC-B911-1694-3E03-2A42648F1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2" name="Pijl: rechts 129">
                  <a:extLst>
                    <a:ext uri="{FF2B5EF4-FFF2-40B4-BE49-F238E27FC236}">
                      <a16:creationId xmlns:a16="http://schemas.microsoft.com/office/drawing/2014/main" id="{662E288D-59B9-C14F-09A2-2653C6DA08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1" name="Groep 100">
                <a:extLst>
                  <a:ext uri="{FF2B5EF4-FFF2-40B4-BE49-F238E27FC236}">
                    <a16:creationId xmlns:a16="http://schemas.microsoft.com/office/drawing/2014/main" id="{F359B488-24D0-3E53-31B9-BB02172F4DA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4" name="Groep 123">
                  <a:extLst>
                    <a:ext uri="{FF2B5EF4-FFF2-40B4-BE49-F238E27FC236}">
                      <a16:creationId xmlns:a16="http://schemas.microsoft.com/office/drawing/2014/main" id="{4BD44E6D-0415-99B4-A3A1-66438FDA162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6" name="Rechte verbindingslijn 125">
                    <a:extLst>
                      <a:ext uri="{FF2B5EF4-FFF2-40B4-BE49-F238E27FC236}">
                        <a16:creationId xmlns:a16="http://schemas.microsoft.com/office/drawing/2014/main" id="{B7CC68D8-4DEB-10E0-6A9B-BCC8548136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26">
                    <a:extLst>
                      <a:ext uri="{FF2B5EF4-FFF2-40B4-BE49-F238E27FC236}">
                        <a16:creationId xmlns:a16="http://schemas.microsoft.com/office/drawing/2014/main" id="{96E2469E-7D3D-00C6-B22B-0FC46BDFEC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27">
                    <a:extLst>
                      <a:ext uri="{FF2B5EF4-FFF2-40B4-BE49-F238E27FC236}">
                        <a16:creationId xmlns:a16="http://schemas.microsoft.com/office/drawing/2014/main" id="{A24A3658-182F-F6BE-ABEF-6E018A290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28">
                    <a:extLst>
                      <a:ext uri="{FF2B5EF4-FFF2-40B4-BE49-F238E27FC236}">
                        <a16:creationId xmlns:a16="http://schemas.microsoft.com/office/drawing/2014/main" id="{FD7DD500-98DA-AF72-7026-B39D4B6377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29">
                    <a:extLst>
                      <a:ext uri="{FF2B5EF4-FFF2-40B4-BE49-F238E27FC236}">
                        <a16:creationId xmlns:a16="http://schemas.microsoft.com/office/drawing/2014/main" id="{20110794-6DD5-680B-D3C4-3A3DE08072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5" name="Pijl: rechts 122">
                  <a:extLst>
                    <a:ext uri="{FF2B5EF4-FFF2-40B4-BE49-F238E27FC236}">
                      <a16:creationId xmlns:a16="http://schemas.microsoft.com/office/drawing/2014/main" id="{96D77CA2-60BD-A1CE-3743-3610A4FE1F3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2" name="Rechte verbindingslijn 101">
                <a:extLst>
                  <a:ext uri="{FF2B5EF4-FFF2-40B4-BE49-F238E27FC236}">
                    <a16:creationId xmlns:a16="http://schemas.microsoft.com/office/drawing/2014/main" id="{55A2FCFF-43EB-A11B-4596-1FAFFD4687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3" name="Rechte verbindingslijn 102">
                <a:extLst>
                  <a:ext uri="{FF2B5EF4-FFF2-40B4-BE49-F238E27FC236}">
                    <a16:creationId xmlns:a16="http://schemas.microsoft.com/office/drawing/2014/main" id="{BBAA6F78-5547-567F-C420-B69924896E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4" name="Rechthoek 103">
                <a:extLst>
                  <a:ext uri="{FF2B5EF4-FFF2-40B4-BE49-F238E27FC236}">
                    <a16:creationId xmlns:a16="http://schemas.microsoft.com/office/drawing/2014/main" id="{AFE9E3D7-C5EF-3C2E-AA29-195A1943A71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5" name="Rechthoek 104">
                <a:extLst>
                  <a:ext uri="{FF2B5EF4-FFF2-40B4-BE49-F238E27FC236}">
                    <a16:creationId xmlns:a16="http://schemas.microsoft.com/office/drawing/2014/main" id="{445DF63E-E139-AA0A-D49C-9F1C253F165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6" name="Groep 105">
                <a:extLst>
                  <a:ext uri="{FF2B5EF4-FFF2-40B4-BE49-F238E27FC236}">
                    <a16:creationId xmlns:a16="http://schemas.microsoft.com/office/drawing/2014/main" id="{207D43CB-5FD8-477F-5EFA-6DC17398902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6" name="Rechthoek 115">
                  <a:extLst>
                    <a:ext uri="{FF2B5EF4-FFF2-40B4-BE49-F238E27FC236}">
                      <a16:creationId xmlns:a16="http://schemas.microsoft.com/office/drawing/2014/main" id="{325F51F1-3EDD-53C4-6B76-FF71F17E26E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7" name="Groep 116">
                  <a:extLst>
                    <a:ext uri="{FF2B5EF4-FFF2-40B4-BE49-F238E27FC236}">
                      <a16:creationId xmlns:a16="http://schemas.microsoft.com/office/drawing/2014/main" id="{580F8B94-C3B8-A4F9-95FA-94C4C2DDF56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9" name="Rechte verbindingslijn 118">
                    <a:extLst>
                      <a:ext uri="{FF2B5EF4-FFF2-40B4-BE49-F238E27FC236}">
                        <a16:creationId xmlns:a16="http://schemas.microsoft.com/office/drawing/2014/main" id="{6D23F457-2999-01B3-11F6-225820AB75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19">
                    <a:extLst>
                      <a:ext uri="{FF2B5EF4-FFF2-40B4-BE49-F238E27FC236}">
                        <a16:creationId xmlns:a16="http://schemas.microsoft.com/office/drawing/2014/main" id="{DC9557FD-6B9B-07BE-329D-F4C7F7006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20">
                    <a:extLst>
                      <a:ext uri="{FF2B5EF4-FFF2-40B4-BE49-F238E27FC236}">
                        <a16:creationId xmlns:a16="http://schemas.microsoft.com/office/drawing/2014/main" id="{C6D10696-8542-0E6F-B9CF-7209A6FDE7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21">
                    <a:extLst>
                      <a:ext uri="{FF2B5EF4-FFF2-40B4-BE49-F238E27FC236}">
                        <a16:creationId xmlns:a16="http://schemas.microsoft.com/office/drawing/2014/main" id="{E544EDE1-8F78-E70C-22C3-1F7CE3417F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22">
                    <a:extLst>
                      <a:ext uri="{FF2B5EF4-FFF2-40B4-BE49-F238E27FC236}">
                        <a16:creationId xmlns:a16="http://schemas.microsoft.com/office/drawing/2014/main" id="{1C8FC609-836C-E263-ECB3-3AC3B6AA6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8" name="Pijl: rechts 115">
                  <a:extLst>
                    <a:ext uri="{FF2B5EF4-FFF2-40B4-BE49-F238E27FC236}">
                      <a16:creationId xmlns:a16="http://schemas.microsoft.com/office/drawing/2014/main" id="{A974DF7A-05B5-023A-F31A-E5E47C0776C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7" name="Groep 106">
                <a:extLst>
                  <a:ext uri="{FF2B5EF4-FFF2-40B4-BE49-F238E27FC236}">
                    <a16:creationId xmlns:a16="http://schemas.microsoft.com/office/drawing/2014/main" id="{C4098056-5E77-11C6-F949-29F5089EF92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8" name="Rechthoek 107">
                  <a:extLst>
                    <a:ext uri="{FF2B5EF4-FFF2-40B4-BE49-F238E27FC236}">
                      <a16:creationId xmlns:a16="http://schemas.microsoft.com/office/drawing/2014/main" id="{67ABC7B8-7BBE-3669-7359-BA56CD8384B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9" name="Groep 108">
                  <a:extLst>
                    <a:ext uri="{FF2B5EF4-FFF2-40B4-BE49-F238E27FC236}">
                      <a16:creationId xmlns:a16="http://schemas.microsoft.com/office/drawing/2014/main" id="{79820593-46AD-49C4-20DF-6E1D8B9B632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1" name="Rechte verbindingslijn 110">
                    <a:extLst>
                      <a:ext uri="{FF2B5EF4-FFF2-40B4-BE49-F238E27FC236}">
                        <a16:creationId xmlns:a16="http://schemas.microsoft.com/office/drawing/2014/main" id="{14DD749F-A257-D49A-39C7-058F3F6775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11">
                    <a:extLst>
                      <a:ext uri="{FF2B5EF4-FFF2-40B4-BE49-F238E27FC236}">
                        <a16:creationId xmlns:a16="http://schemas.microsoft.com/office/drawing/2014/main" id="{8D08440E-DDA8-CEE4-201C-DFCD776D42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12">
                    <a:extLst>
                      <a:ext uri="{FF2B5EF4-FFF2-40B4-BE49-F238E27FC236}">
                        <a16:creationId xmlns:a16="http://schemas.microsoft.com/office/drawing/2014/main" id="{4D13C0B4-F486-F7F3-BFA7-F3B2DD38D8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13">
                    <a:extLst>
                      <a:ext uri="{FF2B5EF4-FFF2-40B4-BE49-F238E27FC236}">
                        <a16:creationId xmlns:a16="http://schemas.microsoft.com/office/drawing/2014/main" id="{4FF7F2DB-44D9-5B38-C4EE-DB50C16F5C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14">
                    <a:extLst>
                      <a:ext uri="{FF2B5EF4-FFF2-40B4-BE49-F238E27FC236}">
                        <a16:creationId xmlns:a16="http://schemas.microsoft.com/office/drawing/2014/main" id="{EF55BC01-3AE5-2CB6-90B2-C792F7AE43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0" name="Pijl: rechts 107">
                  <a:extLst>
                    <a:ext uri="{FF2B5EF4-FFF2-40B4-BE49-F238E27FC236}">
                      <a16:creationId xmlns:a16="http://schemas.microsoft.com/office/drawing/2014/main" id="{21445870-C5B4-43DE-4534-3FFFECD5ED7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4" name="Ovaal 93">
              <a:extLst>
                <a:ext uri="{FF2B5EF4-FFF2-40B4-BE49-F238E27FC236}">
                  <a16:creationId xmlns:a16="http://schemas.microsoft.com/office/drawing/2014/main" id="{358E5895-8B99-661D-47AA-0AE4A471D9D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5" name="Ovaal 94">
              <a:extLst>
                <a:ext uri="{FF2B5EF4-FFF2-40B4-BE49-F238E27FC236}">
                  <a16:creationId xmlns:a16="http://schemas.microsoft.com/office/drawing/2014/main" id="{C8677EB2-9D35-5922-53C6-B2530FA6E46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6" name="Ovaal 95">
              <a:extLst>
                <a:ext uri="{FF2B5EF4-FFF2-40B4-BE49-F238E27FC236}">
                  <a16:creationId xmlns:a16="http://schemas.microsoft.com/office/drawing/2014/main" id="{5E930638-3D26-EC30-7A5E-E301EC73C8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7" name="Afbeelding 96">
              <a:extLst>
                <a:ext uri="{FF2B5EF4-FFF2-40B4-BE49-F238E27FC236}">
                  <a16:creationId xmlns:a16="http://schemas.microsoft.com/office/drawing/2014/main" id="{DC5A0443-78C5-1B91-2E7A-93F7E555B9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7A82CA0-AC82-097D-5A28-5D023BB4BEF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89" name="Groep 1">
            <a:extLst>
              <a:ext uri="{FF2B5EF4-FFF2-40B4-BE49-F238E27FC236}">
                <a16:creationId xmlns:a16="http://schemas.microsoft.com/office/drawing/2014/main" id="{46258D90-764A-8895-7FE7-ACF8B44263CC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90" name="Rechthoek 4">
              <a:extLst>
                <a:ext uri="{FF2B5EF4-FFF2-40B4-BE49-F238E27FC236}">
                  <a16:creationId xmlns:a16="http://schemas.microsoft.com/office/drawing/2014/main" id="{8077C070-B193-E430-EF57-4DDDCE414936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91" name="Ovaal 7">
              <a:extLst>
                <a:ext uri="{FF2B5EF4-FFF2-40B4-BE49-F238E27FC236}">
                  <a16:creationId xmlns:a16="http://schemas.microsoft.com/office/drawing/2014/main" id="{69AD4E1C-82A4-C682-AD4A-5548FF815458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2" name="Rechthoek 20">
              <a:extLst>
                <a:ext uri="{FF2B5EF4-FFF2-40B4-BE49-F238E27FC236}">
                  <a16:creationId xmlns:a16="http://schemas.microsoft.com/office/drawing/2014/main" id="{5F21B194-5215-D058-FB84-AFAF6FDC524E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21">
              <a:extLst>
                <a:ext uri="{FF2B5EF4-FFF2-40B4-BE49-F238E27FC236}">
                  <a16:creationId xmlns:a16="http://schemas.microsoft.com/office/drawing/2014/main" id="{849623CB-E78E-3486-CEBB-12B7D042E6A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4" name="Rechthoek 72">
                <a:extLst>
                  <a:ext uri="{FF2B5EF4-FFF2-40B4-BE49-F238E27FC236}">
                    <a16:creationId xmlns:a16="http://schemas.microsoft.com/office/drawing/2014/main" id="{81534046-5924-6110-1CC6-FB3E539C8A6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5" name="Ovaal 73">
                <a:extLst>
                  <a:ext uri="{FF2B5EF4-FFF2-40B4-BE49-F238E27FC236}">
                    <a16:creationId xmlns:a16="http://schemas.microsoft.com/office/drawing/2014/main" id="{DA3CCBB8-CE9C-3E53-333E-6D5F5F1C4BF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6" name="Vrije vorm: vorm 101">
                <a:extLst>
                  <a:ext uri="{FF2B5EF4-FFF2-40B4-BE49-F238E27FC236}">
                    <a16:creationId xmlns:a16="http://schemas.microsoft.com/office/drawing/2014/main" id="{B8C4CC7F-A336-0965-D034-7BE8B01AA25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7" name="Rechthoek: afgeronde hoeken 102">
                <a:extLst>
                  <a:ext uri="{FF2B5EF4-FFF2-40B4-BE49-F238E27FC236}">
                    <a16:creationId xmlns:a16="http://schemas.microsoft.com/office/drawing/2014/main" id="{D67822E0-3D9A-2FA4-1ED0-E2582DFF4A1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48" name="Rechte verbindingslijn 76">
                <a:extLst>
                  <a:ext uri="{FF2B5EF4-FFF2-40B4-BE49-F238E27FC236}">
                    <a16:creationId xmlns:a16="http://schemas.microsoft.com/office/drawing/2014/main" id="{B09085C0-6582-6B97-E6CA-01B09C04AA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9" name="Rechte verbindingslijn 77">
                <a:extLst>
                  <a:ext uri="{FF2B5EF4-FFF2-40B4-BE49-F238E27FC236}">
                    <a16:creationId xmlns:a16="http://schemas.microsoft.com/office/drawing/2014/main" id="{51333D98-EA1D-9F34-D10A-C74A5CD11C3C}"/>
                  </a:ext>
                </a:extLst>
              </p:cNvPr>
              <p:cNvCxnSpPr>
                <a:cxnSpLocks/>
                <a:stCxn id="24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4" name="Ovaal 22">
              <a:extLst>
                <a:ext uri="{FF2B5EF4-FFF2-40B4-BE49-F238E27FC236}">
                  <a16:creationId xmlns:a16="http://schemas.microsoft.com/office/drawing/2014/main" id="{036C640A-42E2-0973-D911-B80E4CB829D6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5" name="Rechthoek 23">
              <a:extLst>
                <a:ext uri="{FF2B5EF4-FFF2-40B4-BE49-F238E27FC236}">
                  <a16:creationId xmlns:a16="http://schemas.microsoft.com/office/drawing/2014/main" id="{E82E2B3D-E5E1-E00B-E9D0-14D0FD6234B9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6" name="Groep 24">
              <a:extLst>
                <a:ext uri="{FF2B5EF4-FFF2-40B4-BE49-F238E27FC236}">
                  <a16:creationId xmlns:a16="http://schemas.microsoft.com/office/drawing/2014/main" id="{64A3E7AC-3EE2-1531-3ED9-B184FC8D8801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41" name="Rechthoek 69">
                <a:extLst>
                  <a:ext uri="{FF2B5EF4-FFF2-40B4-BE49-F238E27FC236}">
                    <a16:creationId xmlns:a16="http://schemas.microsoft.com/office/drawing/2014/main" id="{9612BA22-C68F-B1ED-636B-93939CC05DA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2" name="Rechte verbindingslijn 70">
                <a:extLst>
                  <a:ext uri="{FF2B5EF4-FFF2-40B4-BE49-F238E27FC236}">
                    <a16:creationId xmlns:a16="http://schemas.microsoft.com/office/drawing/2014/main" id="{3793B5DE-9CFA-3035-A0BD-F0480A9431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3" name="Gelijkbenige driehoek 98">
                <a:extLst>
                  <a:ext uri="{FF2B5EF4-FFF2-40B4-BE49-F238E27FC236}">
                    <a16:creationId xmlns:a16="http://schemas.microsoft.com/office/drawing/2014/main" id="{163616CE-C250-8C51-B028-616F7B651A9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7" name="Ovaal 25">
              <a:extLst>
                <a:ext uri="{FF2B5EF4-FFF2-40B4-BE49-F238E27FC236}">
                  <a16:creationId xmlns:a16="http://schemas.microsoft.com/office/drawing/2014/main" id="{BDB54C55-96CE-8409-FC3C-FE7FFB6313C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8" name="Rechthoek 26">
              <a:extLst>
                <a:ext uri="{FF2B5EF4-FFF2-40B4-BE49-F238E27FC236}">
                  <a16:creationId xmlns:a16="http://schemas.microsoft.com/office/drawing/2014/main" id="{97DAEB36-7A0B-1065-B599-DB17309BCA80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9" name="Ovaal 27">
              <a:extLst>
                <a:ext uri="{FF2B5EF4-FFF2-40B4-BE49-F238E27FC236}">
                  <a16:creationId xmlns:a16="http://schemas.microsoft.com/office/drawing/2014/main" id="{B614AC8A-887C-5C7D-2D4D-CB2F1B88A69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0" name="Rechthoek 28">
              <a:extLst>
                <a:ext uri="{FF2B5EF4-FFF2-40B4-BE49-F238E27FC236}">
                  <a16:creationId xmlns:a16="http://schemas.microsoft.com/office/drawing/2014/main" id="{94BE30E3-28C7-66F6-444E-EAE5057E9F4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1" name="Groep 29">
              <a:extLst>
                <a:ext uri="{FF2B5EF4-FFF2-40B4-BE49-F238E27FC236}">
                  <a16:creationId xmlns:a16="http://schemas.microsoft.com/office/drawing/2014/main" id="{A50B868E-BA9E-90B5-40A4-8C936333EFC6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5" name="Groep 53">
                <a:extLst>
                  <a:ext uri="{FF2B5EF4-FFF2-40B4-BE49-F238E27FC236}">
                    <a16:creationId xmlns:a16="http://schemas.microsoft.com/office/drawing/2014/main" id="{B9317A9A-BC53-327C-CB1D-A30308013DFC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28" name="Groep 56">
                  <a:extLst>
                    <a:ext uri="{FF2B5EF4-FFF2-40B4-BE49-F238E27FC236}">
                      <a16:creationId xmlns:a16="http://schemas.microsoft.com/office/drawing/2014/main" id="{6B9BB84E-F91E-0B05-FF55-CB7F72FB9E1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5" name="Groep 63">
                    <a:extLst>
                      <a:ext uri="{FF2B5EF4-FFF2-40B4-BE49-F238E27FC236}">
                        <a16:creationId xmlns:a16="http://schemas.microsoft.com/office/drawing/2014/main" id="{C5487D7E-6AD5-C401-27B2-83CDCF17856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38" name="Rechthoek 66">
                      <a:extLst>
                        <a:ext uri="{FF2B5EF4-FFF2-40B4-BE49-F238E27FC236}">
                          <a16:creationId xmlns:a16="http://schemas.microsoft.com/office/drawing/2014/main" id="{9221ECC9-B335-7AF9-1D31-BFF9200D56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9" name="Rechthoek 67">
                      <a:extLst>
                        <a:ext uri="{FF2B5EF4-FFF2-40B4-BE49-F238E27FC236}">
                          <a16:creationId xmlns:a16="http://schemas.microsoft.com/office/drawing/2014/main" id="{2D573AFD-EE92-6BD4-0DE0-CE88A48E917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0" name="Ovaal 68">
                      <a:extLst>
                        <a:ext uri="{FF2B5EF4-FFF2-40B4-BE49-F238E27FC236}">
                          <a16:creationId xmlns:a16="http://schemas.microsoft.com/office/drawing/2014/main" id="{1F97B7BB-C1E3-A554-DF36-4B213521E6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6" name="Afbeelding 64">
                    <a:extLst>
                      <a:ext uri="{FF2B5EF4-FFF2-40B4-BE49-F238E27FC236}">
                        <a16:creationId xmlns:a16="http://schemas.microsoft.com/office/drawing/2014/main" id="{C6E21394-1CDD-5AE1-D93E-40CDC7F1A63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7" name="Afbeelding 65">
                    <a:extLst>
                      <a:ext uri="{FF2B5EF4-FFF2-40B4-BE49-F238E27FC236}">
                        <a16:creationId xmlns:a16="http://schemas.microsoft.com/office/drawing/2014/main" id="{AA5AD4A6-58EA-2D46-019E-65E61D25B75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9" name="Groep 57">
                  <a:extLst>
                    <a:ext uri="{FF2B5EF4-FFF2-40B4-BE49-F238E27FC236}">
                      <a16:creationId xmlns:a16="http://schemas.microsoft.com/office/drawing/2014/main" id="{FA1EFAF9-EB2C-C1B5-D287-A6661768D7A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3" name="Rechthoek 61">
                    <a:extLst>
                      <a:ext uri="{FF2B5EF4-FFF2-40B4-BE49-F238E27FC236}">
                        <a16:creationId xmlns:a16="http://schemas.microsoft.com/office/drawing/2014/main" id="{4317476E-CA3C-7EE6-2355-2A64E2636C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4" name="Rechthoek 62">
                    <a:extLst>
                      <a:ext uri="{FF2B5EF4-FFF2-40B4-BE49-F238E27FC236}">
                        <a16:creationId xmlns:a16="http://schemas.microsoft.com/office/drawing/2014/main" id="{F85C3AE5-E805-6CFE-54DF-1E0A689B44D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30" name="Groep 58">
                  <a:extLst>
                    <a:ext uri="{FF2B5EF4-FFF2-40B4-BE49-F238E27FC236}">
                      <a16:creationId xmlns:a16="http://schemas.microsoft.com/office/drawing/2014/main" id="{B0FC9FB7-00EF-D4A1-DE49-664F98B9DA6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1" name="Rechthoek 59">
                    <a:extLst>
                      <a:ext uri="{FF2B5EF4-FFF2-40B4-BE49-F238E27FC236}">
                        <a16:creationId xmlns:a16="http://schemas.microsoft.com/office/drawing/2014/main" id="{022F5D33-35CD-6922-7AB0-1140A5B090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2" name="Rechthoek 60">
                    <a:extLst>
                      <a:ext uri="{FF2B5EF4-FFF2-40B4-BE49-F238E27FC236}">
                        <a16:creationId xmlns:a16="http://schemas.microsoft.com/office/drawing/2014/main" id="{81783AC0-F1E4-0EF8-E139-851A1E548B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6" name="Rechthoek 54">
                <a:extLst>
                  <a:ext uri="{FF2B5EF4-FFF2-40B4-BE49-F238E27FC236}">
                    <a16:creationId xmlns:a16="http://schemas.microsoft.com/office/drawing/2014/main" id="{89DF051A-CDF6-BBA7-E0E3-19F9C75F11B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7" name="Gelijkbenige driehoek 78">
                <a:extLst>
                  <a:ext uri="{FF2B5EF4-FFF2-40B4-BE49-F238E27FC236}">
                    <a16:creationId xmlns:a16="http://schemas.microsoft.com/office/drawing/2014/main" id="{FF4DDDAD-7F6A-1692-7DA6-31239A6B6DC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2" name="Rechthoek 30">
              <a:extLst>
                <a:ext uri="{FF2B5EF4-FFF2-40B4-BE49-F238E27FC236}">
                  <a16:creationId xmlns:a16="http://schemas.microsoft.com/office/drawing/2014/main" id="{887E11AD-92EB-A3F4-1842-C2D9BCA8D0B3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3" name="Groep 31">
              <a:extLst>
                <a:ext uri="{FF2B5EF4-FFF2-40B4-BE49-F238E27FC236}">
                  <a16:creationId xmlns:a16="http://schemas.microsoft.com/office/drawing/2014/main" id="{496C6C9D-95F4-8395-CA24-D687CB895A69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4" name="Rechthoek 32">
                <a:extLst>
                  <a:ext uri="{FF2B5EF4-FFF2-40B4-BE49-F238E27FC236}">
                    <a16:creationId xmlns:a16="http://schemas.microsoft.com/office/drawing/2014/main" id="{85057705-E5F2-7382-2718-7E6D952CAE4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5" name="Rechthoek 33">
                <a:extLst>
                  <a:ext uri="{FF2B5EF4-FFF2-40B4-BE49-F238E27FC236}">
                    <a16:creationId xmlns:a16="http://schemas.microsoft.com/office/drawing/2014/main" id="{AD7F4590-AD50-7F79-108A-5F49C283DFA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6" name="Groep 34">
                <a:extLst>
                  <a:ext uri="{FF2B5EF4-FFF2-40B4-BE49-F238E27FC236}">
                    <a16:creationId xmlns:a16="http://schemas.microsoft.com/office/drawing/2014/main" id="{CCC8E7C8-4C55-1CE0-EDFC-5E2A51E4FFA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9" name="Rechthoek: afgeronde hoeken 61">
                  <a:extLst>
                    <a:ext uri="{FF2B5EF4-FFF2-40B4-BE49-F238E27FC236}">
                      <a16:creationId xmlns:a16="http://schemas.microsoft.com/office/drawing/2014/main" id="{31B16138-8CF2-7608-C002-FF5B8A1A190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0" name="Rechthoek 48">
                  <a:extLst>
                    <a:ext uri="{FF2B5EF4-FFF2-40B4-BE49-F238E27FC236}">
                      <a16:creationId xmlns:a16="http://schemas.microsoft.com/office/drawing/2014/main" id="{95600E07-DAD3-AD89-E8AD-FBD0E39F217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1" name="Rechthoek 49">
                  <a:extLst>
                    <a:ext uri="{FF2B5EF4-FFF2-40B4-BE49-F238E27FC236}">
                      <a16:creationId xmlns:a16="http://schemas.microsoft.com/office/drawing/2014/main" id="{7FBDD5E5-0D1A-072F-AB77-2A338BAA5D6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2" name="Rechthoek 50">
                  <a:extLst>
                    <a:ext uri="{FF2B5EF4-FFF2-40B4-BE49-F238E27FC236}">
                      <a16:creationId xmlns:a16="http://schemas.microsoft.com/office/drawing/2014/main" id="{A4016E40-A868-EFCE-E590-3DD22D1F572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3" name="Rechthoek 51">
                  <a:extLst>
                    <a:ext uri="{FF2B5EF4-FFF2-40B4-BE49-F238E27FC236}">
                      <a16:creationId xmlns:a16="http://schemas.microsoft.com/office/drawing/2014/main" id="{FA2F1E2C-C24E-6676-DE61-E421A19E99D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4" name="Rechthoek 52">
                  <a:extLst>
                    <a:ext uri="{FF2B5EF4-FFF2-40B4-BE49-F238E27FC236}">
                      <a16:creationId xmlns:a16="http://schemas.microsoft.com/office/drawing/2014/main" id="{B2029BC0-6954-84E2-FFD2-DF290256134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7" name="Groep 35">
                <a:extLst>
                  <a:ext uri="{FF2B5EF4-FFF2-40B4-BE49-F238E27FC236}">
                    <a16:creationId xmlns:a16="http://schemas.microsoft.com/office/drawing/2014/main" id="{8A8F20A9-02A8-786E-53A6-BB7DFCC0688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1" name="Groep 39">
                  <a:extLst>
                    <a:ext uri="{FF2B5EF4-FFF2-40B4-BE49-F238E27FC236}">
                      <a16:creationId xmlns:a16="http://schemas.microsoft.com/office/drawing/2014/main" id="{2228328D-1B68-8EF7-71C5-B72C7AED7455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3" name="Rechthoek: afgeronde hoeken 55">
                    <a:extLst>
                      <a:ext uri="{FF2B5EF4-FFF2-40B4-BE49-F238E27FC236}">
                        <a16:creationId xmlns:a16="http://schemas.microsoft.com/office/drawing/2014/main" id="{027EBA23-ACC9-AEC7-77AB-125A2BC077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4" name="Rechthoek 42">
                    <a:extLst>
                      <a:ext uri="{FF2B5EF4-FFF2-40B4-BE49-F238E27FC236}">
                        <a16:creationId xmlns:a16="http://schemas.microsoft.com/office/drawing/2014/main" id="{E818934F-85A4-6483-2BE9-F1E636F9B3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5" name="Rechthoek 43">
                    <a:extLst>
                      <a:ext uri="{FF2B5EF4-FFF2-40B4-BE49-F238E27FC236}">
                        <a16:creationId xmlns:a16="http://schemas.microsoft.com/office/drawing/2014/main" id="{B8376F65-FB5F-EA23-3F19-EEF56D25D9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6" name="Rechthoek 44">
                    <a:extLst>
                      <a:ext uri="{FF2B5EF4-FFF2-40B4-BE49-F238E27FC236}">
                        <a16:creationId xmlns:a16="http://schemas.microsoft.com/office/drawing/2014/main" id="{D5EE3BF4-C560-7C4E-EE8D-240F8C78EB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7" name="Rechthoek 45">
                    <a:extLst>
                      <a:ext uri="{FF2B5EF4-FFF2-40B4-BE49-F238E27FC236}">
                        <a16:creationId xmlns:a16="http://schemas.microsoft.com/office/drawing/2014/main" id="{A96A964C-7197-658D-54E5-8F59FA07EB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8" name="Rechthoek 46">
                    <a:extLst>
                      <a:ext uri="{FF2B5EF4-FFF2-40B4-BE49-F238E27FC236}">
                        <a16:creationId xmlns:a16="http://schemas.microsoft.com/office/drawing/2014/main" id="{876FF564-92C3-1C9F-B507-82C8139DA2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2" name="Boog 40">
                  <a:extLst>
                    <a:ext uri="{FF2B5EF4-FFF2-40B4-BE49-F238E27FC236}">
                      <a16:creationId xmlns:a16="http://schemas.microsoft.com/office/drawing/2014/main" id="{7E151A09-0B5A-3E8C-9947-03A6FCA417A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8" name="Tekstvak 36">
                <a:extLst>
                  <a:ext uri="{FF2B5EF4-FFF2-40B4-BE49-F238E27FC236}">
                    <a16:creationId xmlns:a16="http://schemas.microsoft.com/office/drawing/2014/main" id="{A72675BC-B7F2-FD4E-B533-42C362E888E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09" name="Tekstvak 37">
                <a:extLst>
                  <a:ext uri="{FF2B5EF4-FFF2-40B4-BE49-F238E27FC236}">
                    <a16:creationId xmlns:a16="http://schemas.microsoft.com/office/drawing/2014/main" id="{73A6E2B0-4F77-ACC1-6E4E-A6F6E82F9116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10" name="Vrije vorm: vorm 52">
                <a:extLst>
                  <a:ext uri="{FF2B5EF4-FFF2-40B4-BE49-F238E27FC236}">
                    <a16:creationId xmlns:a16="http://schemas.microsoft.com/office/drawing/2014/main" id="{CB516759-3EFD-47FA-D2A3-B00246E6F44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06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EC67CEC-A377-07B1-7D33-BC525A3AB09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8849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EB0C0B3-3D2A-A902-22DD-572F101932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26703" y="2733854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22EDA19-D71E-9761-8A7A-D4CE5DF2CD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24558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3A02DE9-1FD0-8DCD-65A1-B262CA7B37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2412" y="2733854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39E4AAA1-C1B7-74E8-91E9-C39D63E9EC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20266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6704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6703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24558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24557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411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2410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20265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20264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8" name="Titel 12">
            <a:extLst>
              <a:ext uri="{FF2B5EF4-FFF2-40B4-BE49-F238E27FC236}">
                <a16:creationId xmlns:a16="http://schemas.microsoft.com/office/drawing/2014/main" id="{E2332217-0A49-63BE-ABEB-5ABA208CA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9" name="Tijdelijke aanduiding voor tekst 23">
            <a:extLst>
              <a:ext uri="{FF2B5EF4-FFF2-40B4-BE49-F238E27FC236}">
                <a16:creationId xmlns:a16="http://schemas.microsoft.com/office/drawing/2014/main" id="{38145AF2-DDE3-A00C-19A9-34319E78BC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9D2FFEE8-397E-9DC2-3BB2-6D877CBAB82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0E554BA0-BA53-85DF-E93F-4E5A29A31E3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E449F9EB-AE3E-7579-51FB-C5006155F9D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0453B-65F0-FD3E-5959-9FB07F7A433B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EDE8BB74-A29F-E1AF-B72F-2C5EECB1CDA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42" name="Rechthoek 88">
              <a:extLst>
                <a:ext uri="{FF2B5EF4-FFF2-40B4-BE49-F238E27FC236}">
                  <a16:creationId xmlns:a16="http://schemas.microsoft.com/office/drawing/2014/main" id="{021E5E75-4393-846C-1846-3329C7B8995B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43" name="Ovaal 89">
              <a:extLst>
                <a:ext uri="{FF2B5EF4-FFF2-40B4-BE49-F238E27FC236}">
                  <a16:creationId xmlns:a16="http://schemas.microsoft.com/office/drawing/2014/main" id="{43CBA1C0-1F9E-B992-7724-FA8AB897CE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4" name="Ovaal 90">
              <a:extLst>
                <a:ext uri="{FF2B5EF4-FFF2-40B4-BE49-F238E27FC236}">
                  <a16:creationId xmlns:a16="http://schemas.microsoft.com/office/drawing/2014/main" id="{3DDE3E8D-1DBF-1A3C-7A61-F7632E4344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5" name="Rechthoek 91">
              <a:extLst>
                <a:ext uri="{FF2B5EF4-FFF2-40B4-BE49-F238E27FC236}">
                  <a16:creationId xmlns:a16="http://schemas.microsoft.com/office/drawing/2014/main" id="{61FD505C-F45E-78E5-50C6-4F521552549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6" name="VOORBEELD">
              <a:extLst>
                <a:ext uri="{FF2B5EF4-FFF2-40B4-BE49-F238E27FC236}">
                  <a16:creationId xmlns:a16="http://schemas.microsoft.com/office/drawing/2014/main" id="{9E6A32DE-B2BE-CA87-D749-6E5F40D44A45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51" name="Rechthoek 97">
                <a:extLst>
                  <a:ext uri="{FF2B5EF4-FFF2-40B4-BE49-F238E27FC236}">
                    <a16:creationId xmlns:a16="http://schemas.microsoft.com/office/drawing/2014/main" id="{06C85D44-666B-C7E8-C3F3-6D6C9D7ED70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2" name="Rechthoek 98">
                <a:extLst>
                  <a:ext uri="{FF2B5EF4-FFF2-40B4-BE49-F238E27FC236}">
                    <a16:creationId xmlns:a16="http://schemas.microsoft.com/office/drawing/2014/main" id="{A163EE0F-502B-2563-200A-7BF0566C70C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3" name="Groep 99">
                <a:extLst>
                  <a:ext uri="{FF2B5EF4-FFF2-40B4-BE49-F238E27FC236}">
                    <a16:creationId xmlns:a16="http://schemas.microsoft.com/office/drawing/2014/main" id="{CD8A3F90-B420-1CA1-295F-51AD0B7E2BD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4" name="Groep 130">
                  <a:extLst>
                    <a:ext uri="{FF2B5EF4-FFF2-40B4-BE49-F238E27FC236}">
                      <a16:creationId xmlns:a16="http://schemas.microsoft.com/office/drawing/2014/main" id="{03C27DE1-B0BE-85EE-C473-683C10DCB98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6" name="Rechte verbindingslijn 132">
                    <a:extLst>
                      <a:ext uri="{FF2B5EF4-FFF2-40B4-BE49-F238E27FC236}">
                        <a16:creationId xmlns:a16="http://schemas.microsoft.com/office/drawing/2014/main" id="{01EEEFBF-A3AC-4D77-5B5A-2527BC8FE1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33">
                    <a:extLst>
                      <a:ext uri="{FF2B5EF4-FFF2-40B4-BE49-F238E27FC236}">
                        <a16:creationId xmlns:a16="http://schemas.microsoft.com/office/drawing/2014/main" id="{B1C981CB-DAEC-EA88-8F03-E76C80DC61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34">
                    <a:extLst>
                      <a:ext uri="{FF2B5EF4-FFF2-40B4-BE49-F238E27FC236}">
                        <a16:creationId xmlns:a16="http://schemas.microsoft.com/office/drawing/2014/main" id="{47EA10E5-8056-00E6-D49A-6D4D4A62EB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35">
                    <a:extLst>
                      <a:ext uri="{FF2B5EF4-FFF2-40B4-BE49-F238E27FC236}">
                        <a16:creationId xmlns:a16="http://schemas.microsoft.com/office/drawing/2014/main" id="{67280B98-C7EE-A4C7-0140-37BEA78518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36">
                    <a:extLst>
                      <a:ext uri="{FF2B5EF4-FFF2-40B4-BE49-F238E27FC236}">
                        <a16:creationId xmlns:a16="http://schemas.microsoft.com/office/drawing/2014/main" id="{6F3F9B38-9CB7-4B05-5E98-D0AAA42ACE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29">
                  <a:extLst>
                    <a:ext uri="{FF2B5EF4-FFF2-40B4-BE49-F238E27FC236}">
                      <a16:creationId xmlns:a16="http://schemas.microsoft.com/office/drawing/2014/main" id="{C7110D92-75CC-4073-870A-1F6DFB8D7AC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00">
                <a:extLst>
                  <a:ext uri="{FF2B5EF4-FFF2-40B4-BE49-F238E27FC236}">
                    <a16:creationId xmlns:a16="http://schemas.microsoft.com/office/drawing/2014/main" id="{03110A88-BFD8-A982-16D3-C9CF0208332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7" name="Groep 123">
                  <a:extLst>
                    <a:ext uri="{FF2B5EF4-FFF2-40B4-BE49-F238E27FC236}">
                      <a16:creationId xmlns:a16="http://schemas.microsoft.com/office/drawing/2014/main" id="{AE175FD0-41E9-8A50-A57D-5A23319308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9" name="Rechte verbindingslijn 125">
                    <a:extLst>
                      <a:ext uri="{FF2B5EF4-FFF2-40B4-BE49-F238E27FC236}">
                        <a16:creationId xmlns:a16="http://schemas.microsoft.com/office/drawing/2014/main" id="{800406FB-FB43-2EFF-62E5-460B2C296B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26">
                    <a:extLst>
                      <a:ext uri="{FF2B5EF4-FFF2-40B4-BE49-F238E27FC236}">
                        <a16:creationId xmlns:a16="http://schemas.microsoft.com/office/drawing/2014/main" id="{4F09A8C0-06C7-130E-64C2-D859C98693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27">
                    <a:extLst>
                      <a:ext uri="{FF2B5EF4-FFF2-40B4-BE49-F238E27FC236}">
                        <a16:creationId xmlns:a16="http://schemas.microsoft.com/office/drawing/2014/main" id="{0B50FF54-7F66-EFB4-0125-ADFA9D57FB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28">
                    <a:extLst>
                      <a:ext uri="{FF2B5EF4-FFF2-40B4-BE49-F238E27FC236}">
                        <a16:creationId xmlns:a16="http://schemas.microsoft.com/office/drawing/2014/main" id="{402FE096-3292-1CA4-F8D9-62E0A85276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29">
                    <a:extLst>
                      <a:ext uri="{FF2B5EF4-FFF2-40B4-BE49-F238E27FC236}">
                        <a16:creationId xmlns:a16="http://schemas.microsoft.com/office/drawing/2014/main" id="{948F5230-8F79-4575-56CC-6A5A4F27A3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22">
                  <a:extLst>
                    <a:ext uri="{FF2B5EF4-FFF2-40B4-BE49-F238E27FC236}">
                      <a16:creationId xmlns:a16="http://schemas.microsoft.com/office/drawing/2014/main" id="{6B282BB7-84FA-60EA-0F7A-88D87E75C6C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5" name="Rechte verbindingslijn 101">
                <a:extLst>
                  <a:ext uri="{FF2B5EF4-FFF2-40B4-BE49-F238E27FC236}">
                    <a16:creationId xmlns:a16="http://schemas.microsoft.com/office/drawing/2014/main" id="{B7B27B14-9E13-B8D0-4BEF-9B1FF7D90D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6" name="Rechte verbindingslijn 102">
                <a:extLst>
                  <a:ext uri="{FF2B5EF4-FFF2-40B4-BE49-F238E27FC236}">
                    <a16:creationId xmlns:a16="http://schemas.microsoft.com/office/drawing/2014/main" id="{F68B9D66-0390-7043-2B16-3C561B049C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7" name="Rechthoek 103">
                <a:extLst>
                  <a:ext uri="{FF2B5EF4-FFF2-40B4-BE49-F238E27FC236}">
                    <a16:creationId xmlns:a16="http://schemas.microsoft.com/office/drawing/2014/main" id="{D73255C8-4BD7-1184-9A97-797FB0EF195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8" name="Rechthoek 104">
                <a:extLst>
                  <a:ext uri="{FF2B5EF4-FFF2-40B4-BE49-F238E27FC236}">
                    <a16:creationId xmlns:a16="http://schemas.microsoft.com/office/drawing/2014/main" id="{C556478B-F413-4B58-11B9-669416CDC0D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9" name="Groep 105">
                <a:extLst>
                  <a:ext uri="{FF2B5EF4-FFF2-40B4-BE49-F238E27FC236}">
                    <a16:creationId xmlns:a16="http://schemas.microsoft.com/office/drawing/2014/main" id="{AFB4394E-59DA-0CDF-E719-E3A46DF3A6F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9" name="Rechthoek 115">
                  <a:extLst>
                    <a:ext uri="{FF2B5EF4-FFF2-40B4-BE49-F238E27FC236}">
                      <a16:creationId xmlns:a16="http://schemas.microsoft.com/office/drawing/2014/main" id="{31254A32-31EE-A29A-C8EF-61EE47F7FDB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0" name="Groep 116">
                  <a:extLst>
                    <a:ext uri="{FF2B5EF4-FFF2-40B4-BE49-F238E27FC236}">
                      <a16:creationId xmlns:a16="http://schemas.microsoft.com/office/drawing/2014/main" id="{7D7624D1-179A-F153-9E17-B4B8AA4F969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2" name="Rechte verbindingslijn 118">
                    <a:extLst>
                      <a:ext uri="{FF2B5EF4-FFF2-40B4-BE49-F238E27FC236}">
                        <a16:creationId xmlns:a16="http://schemas.microsoft.com/office/drawing/2014/main" id="{1577CA6E-32AD-D551-DD9B-73A86714E2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19">
                    <a:extLst>
                      <a:ext uri="{FF2B5EF4-FFF2-40B4-BE49-F238E27FC236}">
                        <a16:creationId xmlns:a16="http://schemas.microsoft.com/office/drawing/2014/main" id="{39DBAB94-D5E1-1D42-C911-2B54AC00EA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20">
                    <a:extLst>
                      <a:ext uri="{FF2B5EF4-FFF2-40B4-BE49-F238E27FC236}">
                        <a16:creationId xmlns:a16="http://schemas.microsoft.com/office/drawing/2014/main" id="{88E282A7-2550-139B-BD82-C281F70227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1">
                    <a:extLst>
                      <a:ext uri="{FF2B5EF4-FFF2-40B4-BE49-F238E27FC236}">
                        <a16:creationId xmlns:a16="http://schemas.microsoft.com/office/drawing/2014/main" id="{24F1DA37-3D79-76C0-E57F-A6758CFDA5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22">
                    <a:extLst>
                      <a:ext uri="{FF2B5EF4-FFF2-40B4-BE49-F238E27FC236}">
                        <a16:creationId xmlns:a16="http://schemas.microsoft.com/office/drawing/2014/main" id="{D638FF56-5D38-0D5F-A7CF-353C8790B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1" name="Pijl: rechts 115">
                  <a:extLst>
                    <a:ext uri="{FF2B5EF4-FFF2-40B4-BE49-F238E27FC236}">
                      <a16:creationId xmlns:a16="http://schemas.microsoft.com/office/drawing/2014/main" id="{A334C726-9AE4-0CBA-BD71-52B2B7DCCEE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0" name="Groep 106">
                <a:extLst>
                  <a:ext uri="{FF2B5EF4-FFF2-40B4-BE49-F238E27FC236}">
                    <a16:creationId xmlns:a16="http://schemas.microsoft.com/office/drawing/2014/main" id="{F98FD869-69CB-C3A3-A583-47E418A5552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1" name="Rechthoek 107">
                  <a:extLst>
                    <a:ext uri="{FF2B5EF4-FFF2-40B4-BE49-F238E27FC236}">
                      <a16:creationId xmlns:a16="http://schemas.microsoft.com/office/drawing/2014/main" id="{91ADCAA3-91A3-1BFE-256D-BB3B142CC6C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2" name="Groep 108">
                  <a:extLst>
                    <a:ext uri="{FF2B5EF4-FFF2-40B4-BE49-F238E27FC236}">
                      <a16:creationId xmlns:a16="http://schemas.microsoft.com/office/drawing/2014/main" id="{3748F870-3CA8-70A8-A742-4DD3D6A106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4" name="Rechte verbindingslijn 110">
                    <a:extLst>
                      <a:ext uri="{FF2B5EF4-FFF2-40B4-BE49-F238E27FC236}">
                        <a16:creationId xmlns:a16="http://schemas.microsoft.com/office/drawing/2014/main" id="{7E1903CA-C0FB-00FC-7653-DD930CF8C3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11">
                    <a:extLst>
                      <a:ext uri="{FF2B5EF4-FFF2-40B4-BE49-F238E27FC236}">
                        <a16:creationId xmlns:a16="http://schemas.microsoft.com/office/drawing/2014/main" id="{F522116A-6B0D-A3F5-C439-A897A9A2CD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12">
                    <a:extLst>
                      <a:ext uri="{FF2B5EF4-FFF2-40B4-BE49-F238E27FC236}">
                        <a16:creationId xmlns:a16="http://schemas.microsoft.com/office/drawing/2014/main" id="{872C277B-BFA8-DAB9-D2E5-8AC41CD11F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13">
                    <a:extLst>
                      <a:ext uri="{FF2B5EF4-FFF2-40B4-BE49-F238E27FC236}">
                        <a16:creationId xmlns:a16="http://schemas.microsoft.com/office/drawing/2014/main" id="{D306AEE4-E3B7-84C5-7429-EA8B4AC8FC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14">
                    <a:extLst>
                      <a:ext uri="{FF2B5EF4-FFF2-40B4-BE49-F238E27FC236}">
                        <a16:creationId xmlns:a16="http://schemas.microsoft.com/office/drawing/2014/main" id="{FEC9AAA2-DE2D-0D3F-8A8B-1FB59CB436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3" name="Pijl: rechts 107">
                  <a:extLst>
                    <a:ext uri="{FF2B5EF4-FFF2-40B4-BE49-F238E27FC236}">
                      <a16:creationId xmlns:a16="http://schemas.microsoft.com/office/drawing/2014/main" id="{FEFDC01B-8014-2486-46BE-78FB00E6DF1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7" name="Ovaal 93">
              <a:extLst>
                <a:ext uri="{FF2B5EF4-FFF2-40B4-BE49-F238E27FC236}">
                  <a16:creationId xmlns:a16="http://schemas.microsoft.com/office/drawing/2014/main" id="{9E3848C1-1AC7-2A0B-6E18-C9D6563312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8" name="Ovaal 94">
              <a:extLst>
                <a:ext uri="{FF2B5EF4-FFF2-40B4-BE49-F238E27FC236}">
                  <a16:creationId xmlns:a16="http://schemas.microsoft.com/office/drawing/2014/main" id="{06FF45DF-5272-0E54-E429-A1BA48FEB4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9" name="Ovaal 95">
              <a:extLst>
                <a:ext uri="{FF2B5EF4-FFF2-40B4-BE49-F238E27FC236}">
                  <a16:creationId xmlns:a16="http://schemas.microsoft.com/office/drawing/2014/main" id="{99598010-757E-3089-49A6-6D68D6D2CAD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50" name="Afbeelding 96">
              <a:extLst>
                <a:ext uri="{FF2B5EF4-FFF2-40B4-BE49-F238E27FC236}">
                  <a16:creationId xmlns:a16="http://schemas.microsoft.com/office/drawing/2014/main" id="{448A52A5-870E-D782-414A-8507D83C35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53EA175-8A67-5266-1286-5B58F52677ED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92" name="Groep 1">
            <a:extLst>
              <a:ext uri="{FF2B5EF4-FFF2-40B4-BE49-F238E27FC236}">
                <a16:creationId xmlns:a16="http://schemas.microsoft.com/office/drawing/2014/main" id="{D4EE0D86-CB51-18CE-CCCA-60E66C999AF3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93" name="Rechthoek 4">
              <a:extLst>
                <a:ext uri="{FF2B5EF4-FFF2-40B4-BE49-F238E27FC236}">
                  <a16:creationId xmlns:a16="http://schemas.microsoft.com/office/drawing/2014/main" id="{61991315-E44F-1CCF-C480-F29AE912E4A8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94" name="Ovaal 7">
              <a:extLst>
                <a:ext uri="{FF2B5EF4-FFF2-40B4-BE49-F238E27FC236}">
                  <a16:creationId xmlns:a16="http://schemas.microsoft.com/office/drawing/2014/main" id="{77FD46D0-43E3-54EF-4800-434A40DB3925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5" name="Rechthoek 20">
              <a:extLst>
                <a:ext uri="{FF2B5EF4-FFF2-40B4-BE49-F238E27FC236}">
                  <a16:creationId xmlns:a16="http://schemas.microsoft.com/office/drawing/2014/main" id="{D680BAC5-4F76-4831-D13E-BF53F7331E74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6" name="Groep 21">
              <a:extLst>
                <a:ext uri="{FF2B5EF4-FFF2-40B4-BE49-F238E27FC236}">
                  <a16:creationId xmlns:a16="http://schemas.microsoft.com/office/drawing/2014/main" id="{02CECAAA-1604-02E0-48F3-7C52B88F408E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7" name="Rechthoek 72">
                <a:extLst>
                  <a:ext uri="{FF2B5EF4-FFF2-40B4-BE49-F238E27FC236}">
                    <a16:creationId xmlns:a16="http://schemas.microsoft.com/office/drawing/2014/main" id="{140C5FC1-E96B-83F8-5CDF-C12E1E64DA4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8" name="Ovaal 73">
                <a:extLst>
                  <a:ext uri="{FF2B5EF4-FFF2-40B4-BE49-F238E27FC236}">
                    <a16:creationId xmlns:a16="http://schemas.microsoft.com/office/drawing/2014/main" id="{29E2F73F-168F-8954-C1A6-C592693C191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9" name="Vrije vorm: vorm 101">
                <a:extLst>
                  <a:ext uri="{FF2B5EF4-FFF2-40B4-BE49-F238E27FC236}">
                    <a16:creationId xmlns:a16="http://schemas.microsoft.com/office/drawing/2014/main" id="{8BCA5324-B834-F5F1-34BF-DF735F18029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0" name="Rechthoek: afgeronde hoeken 102">
                <a:extLst>
                  <a:ext uri="{FF2B5EF4-FFF2-40B4-BE49-F238E27FC236}">
                    <a16:creationId xmlns:a16="http://schemas.microsoft.com/office/drawing/2014/main" id="{476024AF-46B5-BDD2-0392-8E689472E35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51" name="Rechte verbindingslijn 76">
                <a:extLst>
                  <a:ext uri="{FF2B5EF4-FFF2-40B4-BE49-F238E27FC236}">
                    <a16:creationId xmlns:a16="http://schemas.microsoft.com/office/drawing/2014/main" id="{431B8866-640E-2BB0-F0CD-4CB34DEEE7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2" name="Rechte verbindingslijn 77">
                <a:extLst>
                  <a:ext uri="{FF2B5EF4-FFF2-40B4-BE49-F238E27FC236}">
                    <a16:creationId xmlns:a16="http://schemas.microsoft.com/office/drawing/2014/main" id="{A0893004-10F9-5E59-AF16-3B8FB140EA4F}"/>
                  </a:ext>
                </a:extLst>
              </p:cNvPr>
              <p:cNvCxnSpPr>
                <a:cxnSpLocks/>
                <a:stCxn id="25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7" name="Ovaal 22">
              <a:extLst>
                <a:ext uri="{FF2B5EF4-FFF2-40B4-BE49-F238E27FC236}">
                  <a16:creationId xmlns:a16="http://schemas.microsoft.com/office/drawing/2014/main" id="{DA3A8A0D-6835-2C17-3AC5-04DAE8399430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8" name="Rechthoek 23">
              <a:extLst>
                <a:ext uri="{FF2B5EF4-FFF2-40B4-BE49-F238E27FC236}">
                  <a16:creationId xmlns:a16="http://schemas.microsoft.com/office/drawing/2014/main" id="{9F0D5824-FCB4-3037-C530-4712F4685DE2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9" name="Groep 24">
              <a:extLst>
                <a:ext uri="{FF2B5EF4-FFF2-40B4-BE49-F238E27FC236}">
                  <a16:creationId xmlns:a16="http://schemas.microsoft.com/office/drawing/2014/main" id="{73C7ED5B-EFFC-1C07-7745-1B03CE13BC3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44" name="Rechthoek 69">
                <a:extLst>
                  <a:ext uri="{FF2B5EF4-FFF2-40B4-BE49-F238E27FC236}">
                    <a16:creationId xmlns:a16="http://schemas.microsoft.com/office/drawing/2014/main" id="{F137D96E-D9C1-16B8-8E26-BEB1F2A3494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5" name="Rechte verbindingslijn 70">
                <a:extLst>
                  <a:ext uri="{FF2B5EF4-FFF2-40B4-BE49-F238E27FC236}">
                    <a16:creationId xmlns:a16="http://schemas.microsoft.com/office/drawing/2014/main" id="{A5A55922-057B-7F80-AF68-5EDF2CDBE12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6" name="Gelijkbenige driehoek 98">
                <a:extLst>
                  <a:ext uri="{FF2B5EF4-FFF2-40B4-BE49-F238E27FC236}">
                    <a16:creationId xmlns:a16="http://schemas.microsoft.com/office/drawing/2014/main" id="{7A861B22-A251-B375-4179-8B1F785426C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0" name="Ovaal 25">
              <a:extLst>
                <a:ext uri="{FF2B5EF4-FFF2-40B4-BE49-F238E27FC236}">
                  <a16:creationId xmlns:a16="http://schemas.microsoft.com/office/drawing/2014/main" id="{76541003-9559-3E37-3BE5-ED8AC864396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1" name="Rechthoek 26">
              <a:extLst>
                <a:ext uri="{FF2B5EF4-FFF2-40B4-BE49-F238E27FC236}">
                  <a16:creationId xmlns:a16="http://schemas.microsoft.com/office/drawing/2014/main" id="{534523E7-F5F7-D5C8-31BE-D8F49AED9798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2" name="Ovaal 27">
              <a:extLst>
                <a:ext uri="{FF2B5EF4-FFF2-40B4-BE49-F238E27FC236}">
                  <a16:creationId xmlns:a16="http://schemas.microsoft.com/office/drawing/2014/main" id="{5850A960-803D-5C91-A590-B39CAF5C8946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3" name="Rechthoek 28">
              <a:extLst>
                <a:ext uri="{FF2B5EF4-FFF2-40B4-BE49-F238E27FC236}">
                  <a16:creationId xmlns:a16="http://schemas.microsoft.com/office/drawing/2014/main" id="{B43919E8-6479-E2B4-B8FC-E89A8B93E736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4" name="Groep 29">
              <a:extLst>
                <a:ext uri="{FF2B5EF4-FFF2-40B4-BE49-F238E27FC236}">
                  <a16:creationId xmlns:a16="http://schemas.microsoft.com/office/drawing/2014/main" id="{DB914B76-2E97-5D6B-F780-082A0A937060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8" name="Groep 53">
                <a:extLst>
                  <a:ext uri="{FF2B5EF4-FFF2-40B4-BE49-F238E27FC236}">
                    <a16:creationId xmlns:a16="http://schemas.microsoft.com/office/drawing/2014/main" id="{AA0745AA-FA7D-4307-E16F-BCD7A797018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31" name="Groep 56">
                  <a:extLst>
                    <a:ext uri="{FF2B5EF4-FFF2-40B4-BE49-F238E27FC236}">
                      <a16:creationId xmlns:a16="http://schemas.microsoft.com/office/drawing/2014/main" id="{180B837C-3FF3-1BFD-7EEF-3C9C0841740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8" name="Groep 63">
                    <a:extLst>
                      <a:ext uri="{FF2B5EF4-FFF2-40B4-BE49-F238E27FC236}">
                        <a16:creationId xmlns:a16="http://schemas.microsoft.com/office/drawing/2014/main" id="{925EAD5E-9721-5F6B-B97A-025BDD44D9A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41" name="Rechthoek 66">
                      <a:extLst>
                        <a:ext uri="{FF2B5EF4-FFF2-40B4-BE49-F238E27FC236}">
                          <a16:creationId xmlns:a16="http://schemas.microsoft.com/office/drawing/2014/main" id="{FC808BE9-F11E-5970-2D87-C439CD2EA1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2" name="Rechthoek 67">
                      <a:extLst>
                        <a:ext uri="{FF2B5EF4-FFF2-40B4-BE49-F238E27FC236}">
                          <a16:creationId xmlns:a16="http://schemas.microsoft.com/office/drawing/2014/main" id="{251CA106-2DBA-79EF-B598-314033370B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3" name="Ovaal 68">
                      <a:extLst>
                        <a:ext uri="{FF2B5EF4-FFF2-40B4-BE49-F238E27FC236}">
                          <a16:creationId xmlns:a16="http://schemas.microsoft.com/office/drawing/2014/main" id="{1F2A9158-6A5E-811A-EC15-F78E676D9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9" name="Afbeelding 64">
                    <a:extLst>
                      <a:ext uri="{FF2B5EF4-FFF2-40B4-BE49-F238E27FC236}">
                        <a16:creationId xmlns:a16="http://schemas.microsoft.com/office/drawing/2014/main" id="{3482C825-72A6-CDD6-DCF1-7F33ABB9E21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40" name="Afbeelding 65">
                    <a:extLst>
                      <a:ext uri="{FF2B5EF4-FFF2-40B4-BE49-F238E27FC236}">
                        <a16:creationId xmlns:a16="http://schemas.microsoft.com/office/drawing/2014/main" id="{89FC68E4-99B1-08FB-884F-3E3E52FDBD3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2" name="Groep 57">
                  <a:extLst>
                    <a:ext uri="{FF2B5EF4-FFF2-40B4-BE49-F238E27FC236}">
                      <a16:creationId xmlns:a16="http://schemas.microsoft.com/office/drawing/2014/main" id="{2238E956-3DBD-9D04-830D-A7BC843C996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6" name="Rechthoek 61">
                    <a:extLst>
                      <a:ext uri="{FF2B5EF4-FFF2-40B4-BE49-F238E27FC236}">
                        <a16:creationId xmlns:a16="http://schemas.microsoft.com/office/drawing/2014/main" id="{3CBDCAFB-BA31-5EB2-D333-AF71E0F4D2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7" name="Rechthoek 62">
                    <a:extLst>
                      <a:ext uri="{FF2B5EF4-FFF2-40B4-BE49-F238E27FC236}">
                        <a16:creationId xmlns:a16="http://schemas.microsoft.com/office/drawing/2014/main" id="{CBA663DE-48B2-C8FD-235D-AE502376627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33" name="Groep 58">
                  <a:extLst>
                    <a:ext uri="{FF2B5EF4-FFF2-40B4-BE49-F238E27FC236}">
                      <a16:creationId xmlns:a16="http://schemas.microsoft.com/office/drawing/2014/main" id="{F9E01114-734D-B21A-8F24-7EEF09722FC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4" name="Rechthoek 59">
                    <a:extLst>
                      <a:ext uri="{FF2B5EF4-FFF2-40B4-BE49-F238E27FC236}">
                        <a16:creationId xmlns:a16="http://schemas.microsoft.com/office/drawing/2014/main" id="{24E30AB7-2D13-8AD9-CC2F-2157DBFEB4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5" name="Rechthoek 60">
                    <a:extLst>
                      <a:ext uri="{FF2B5EF4-FFF2-40B4-BE49-F238E27FC236}">
                        <a16:creationId xmlns:a16="http://schemas.microsoft.com/office/drawing/2014/main" id="{52D24D8F-76D7-E4ED-19A4-4EB9AC44CE6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9" name="Rechthoek 54">
                <a:extLst>
                  <a:ext uri="{FF2B5EF4-FFF2-40B4-BE49-F238E27FC236}">
                    <a16:creationId xmlns:a16="http://schemas.microsoft.com/office/drawing/2014/main" id="{06818367-D335-6238-446D-B7E976E75F3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30" name="Gelijkbenige driehoek 78">
                <a:extLst>
                  <a:ext uri="{FF2B5EF4-FFF2-40B4-BE49-F238E27FC236}">
                    <a16:creationId xmlns:a16="http://schemas.microsoft.com/office/drawing/2014/main" id="{2D090E5E-4229-8E7C-E32B-46D6E5BA258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5" name="Rechthoek 30">
              <a:extLst>
                <a:ext uri="{FF2B5EF4-FFF2-40B4-BE49-F238E27FC236}">
                  <a16:creationId xmlns:a16="http://schemas.microsoft.com/office/drawing/2014/main" id="{E34D57A4-3276-F288-3A7E-FEFD3A76C13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6" name="Groep 31">
              <a:extLst>
                <a:ext uri="{FF2B5EF4-FFF2-40B4-BE49-F238E27FC236}">
                  <a16:creationId xmlns:a16="http://schemas.microsoft.com/office/drawing/2014/main" id="{D616C957-C346-1BDB-B61D-EBAB7D9DF205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7" name="Rechthoek 32">
                <a:extLst>
                  <a:ext uri="{FF2B5EF4-FFF2-40B4-BE49-F238E27FC236}">
                    <a16:creationId xmlns:a16="http://schemas.microsoft.com/office/drawing/2014/main" id="{C3AF7FE1-666C-6BAB-C986-33B6A33B7C3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8" name="Rechthoek 33">
                <a:extLst>
                  <a:ext uri="{FF2B5EF4-FFF2-40B4-BE49-F238E27FC236}">
                    <a16:creationId xmlns:a16="http://schemas.microsoft.com/office/drawing/2014/main" id="{7A353693-C427-4F60-D112-08660E1ED66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9" name="Groep 34">
                <a:extLst>
                  <a:ext uri="{FF2B5EF4-FFF2-40B4-BE49-F238E27FC236}">
                    <a16:creationId xmlns:a16="http://schemas.microsoft.com/office/drawing/2014/main" id="{DC8C20D5-E55C-4B19-8AD7-D4062155D6C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22" name="Rechthoek: afgeronde hoeken 61">
                  <a:extLst>
                    <a:ext uri="{FF2B5EF4-FFF2-40B4-BE49-F238E27FC236}">
                      <a16:creationId xmlns:a16="http://schemas.microsoft.com/office/drawing/2014/main" id="{38F4665C-F63C-1876-5DB0-0692186B925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3" name="Rechthoek 48">
                  <a:extLst>
                    <a:ext uri="{FF2B5EF4-FFF2-40B4-BE49-F238E27FC236}">
                      <a16:creationId xmlns:a16="http://schemas.microsoft.com/office/drawing/2014/main" id="{2F3BFC24-CF15-92DA-3986-79645B6F12D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4" name="Rechthoek 49">
                  <a:extLst>
                    <a:ext uri="{FF2B5EF4-FFF2-40B4-BE49-F238E27FC236}">
                      <a16:creationId xmlns:a16="http://schemas.microsoft.com/office/drawing/2014/main" id="{A48C9AE6-49FD-4B1F-CE3C-CC97C46C85A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5" name="Rechthoek 50">
                  <a:extLst>
                    <a:ext uri="{FF2B5EF4-FFF2-40B4-BE49-F238E27FC236}">
                      <a16:creationId xmlns:a16="http://schemas.microsoft.com/office/drawing/2014/main" id="{DD06E5A6-AC17-8846-0DA5-0C128894627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6" name="Rechthoek 51">
                  <a:extLst>
                    <a:ext uri="{FF2B5EF4-FFF2-40B4-BE49-F238E27FC236}">
                      <a16:creationId xmlns:a16="http://schemas.microsoft.com/office/drawing/2014/main" id="{286452F0-84DF-C56D-7925-969AF7560F2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7" name="Rechthoek 52">
                  <a:extLst>
                    <a:ext uri="{FF2B5EF4-FFF2-40B4-BE49-F238E27FC236}">
                      <a16:creationId xmlns:a16="http://schemas.microsoft.com/office/drawing/2014/main" id="{20EA43B7-2851-EDCD-1CBA-002143A22E7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10" name="Groep 35">
                <a:extLst>
                  <a:ext uri="{FF2B5EF4-FFF2-40B4-BE49-F238E27FC236}">
                    <a16:creationId xmlns:a16="http://schemas.microsoft.com/office/drawing/2014/main" id="{D0B88417-BB3E-A85F-2677-7D15778F6E2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4" name="Groep 39">
                  <a:extLst>
                    <a:ext uri="{FF2B5EF4-FFF2-40B4-BE49-F238E27FC236}">
                      <a16:creationId xmlns:a16="http://schemas.microsoft.com/office/drawing/2014/main" id="{0E1598D5-68FB-DA89-1555-1D50B068E37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6" name="Rechthoek: afgeronde hoeken 55">
                    <a:extLst>
                      <a:ext uri="{FF2B5EF4-FFF2-40B4-BE49-F238E27FC236}">
                        <a16:creationId xmlns:a16="http://schemas.microsoft.com/office/drawing/2014/main" id="{F370F977-3739-18E7-3A9F-9FD883DA5D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7" name="Rechthoek 42">
                    <a:extLst>
                      <a:ext uri="{FF2B5EF4-FFF2-40B4-BE49-F238E27FC236}">
                        <a16:creationId xmlns:a16="http://schemas.microsoft.com/office/drawing/2014/main" id="{6233CEBD-84B1-9CE4-25FC-A494FB5726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8" name="Rechthoek 43">
                    <a:extLst>
                      <a:ext uri="{FF2B5EF4-FFF2-40B4-BE49-F238E27FC236}">
                        <a16:creationId xmlns:a16="http://schemas.microsoft.com/office/drawing/2014/main" id="{EE82E47B-9389-C9C9-F302-A763B080B1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9" name="Rechthoek 44">
                    <a:extLst>
                      <a:ext uri="{FF2B5EF4-FFF2-40B4-BE49-F238E27FC236}">
                        <a16:creationId xmlns:a16="http://schemas.microsoft.com/office/drawing/2014/main" id="{4A08E836-EE4B-88CD-5914-42E398F597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0" name="Rechthoek 45">
                    <a:extLst>
                      <a:ext uri="{FF2B5EF4-FFF2-40B4-BE49-F238E27FC236}">
                        <a16:creationId xmlns:a16="http://schemas.microsoft.com/office/drawing/2014/main" id="{1A499C37-F4E4-8F3E-CA57-A309C03EC5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1" name="Rechthoek 46">
                    <a:extLst>
                      <a:ext uri="{FF2B5EF4-FFF2-40B4-BE49-F238E27FC236}">
                        <a16:creationId xmlns:a16="http://schemas.microsoft.com/office/drawing/2014/main" id="{FDF48405-060D-83B7-CEFE-0EAAC0DB7D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5" name="Boog 40">
                  <a:extLst>
                    <a:ext uri="{FF2B5EF4-FFF2-40B4-BE49-F238E27FC236}">
                      <a16:creationId xmlns:a16="http://schemas.microsoft.com/office/drawing/2014/main" id="{6B5B4D71-3004-A311-1AA3-DDE3D79EA68F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1" name="Tekstvak 36">
                <a:extLst>
                  <a:ext uri="{FF2B5EF4-FFF2-40B4-BE49-F238E27FC236}">
                    <a16:creationId xmlns:a16="http://schemas.microsoft.com/office/drawing/2014/main" id="{687666D5-D304-4D25-05CB-49FC9E5171F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12" name="Tekstvak 37">
                <a:extLst>
                  <a:ext uri="{FF2B5EF4-FFF2-40B4-BE49-F238E27FC236}">
                    <a16:creationId xmlns:a16="http://schemas.microsoft.com/office/drawing/2014/main" id="{32C9D9EA-8251-8BF4-62B2-9A1C90D9583B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13" name="Vrije vorm: vorm 52">
                <a:extLst>
                  <a:ext uri="{FF2B5EF4-FFF2-40B4-BE49-F238E27FC236}">
                    <a16:creationId xmlns:a16="http://schemas.microsoft.com/office/drawing/2014/main" id="{26B42FA4-3DB7-436C-1E0C-C104371F0D5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8580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5064739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5064738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5064736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3466447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3468761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3460860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360" y="4395396"/>
            <a:ext cx="3160832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870B3C58-5723-8517-3E4D-F5EE5402F5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0384" y="4397710"/>
            <a:ext cx="3160832" cy="365341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C4AD7067-451B-F140-0BC8-27A2462BC5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6408" y="4389809"/>
            <a:ext cx="3160832" cy="373594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C860FBC-431C-43ED-A938-0AB5ABCF5EA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97354" y="743359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1BD081A-673C-D51B-3F9F-0A5D473E313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3377" y="743359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E1921D0-E33F-8F6C-7FFF-21536D820C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11330" y="743359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E44CFD67-A1B3-F570-1F4D-47C7C5D3A85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C9A0E34-85AF-096A-4B0E-17AADD6D4B0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6C15B54D-A354-0492-4EC3-178BBA7F317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166F349-292B-F6A4-69F6-98AD46C25DBB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36" name="Groep 87">
            <a:extLst>
              <a:ext uri="{FF2B5EF4-FFF2-40B4-BE49-F238E27FC236}">
                <a16:creationId xmlns:a16="http://schemas.microsoft.com/office/drawing/2014/main" id="{BE4A98DE-FDB3-6592-149E-B26696BBB2A0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37" name="Rechthoek 88">
              <a:extLst>
                <a:ext uri="{FF2B5EF4-FFF2-40B4-BE49-F238E27FC236}">
                  <a16:creationId xmlns:a16="http://schemas.microsoft.com/office/drawing/2014/main" id="{CAE842B9-2A08-2AF7-4724-C30D7C5505DA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8" name="Ovaal 89">
              <a:extLst>
                <a:ext uri="{FF2B5EF4-FFF2-40B4-BE49-F238E27FC236}">
                  <a16:creationId xmlns:a16="http://schemas.microsoft.com/office/drawing/2014/main" id="{613422CA-EBB6-BBB4-4C0D-F11CA32826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9" name="Ovaal 90">
              <a:extLst>
                <a:ext uri="{FF2B5EF4-FFF2-40B4-BE49-F238E27FC236}">
                  <a16:creationId xmlns:a16="http://schemas.microsoft.com/office/drawing/2014/main" id="{88CB42C0-D4D3-9315-FDBC-688307E0D92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0" name="Rechthoek 91">
              <a:extLst>
                <a:ext uri="{FF2B5EF4-FFF2-40B4-BE49-F238E27FC236}">
                  <a16:creationId xmlns:a16="http://schemas.microsoft.com/office/drawing/2014/main" id="{6C25B935-AC03-1EEA-2B6C-32F4980934B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1" name="VOORBEELD">
              <a:extLst>
                <a:ext uri="{FF2B5EF4-FFF2-40B4-BE49-F238E27FC236}">
                  <a16:creationId xmlns:a16="http://schemas.microsoft.com/office/drawing/2014/main" id="{F81BD701-4A7B-F02B-8987-DEC8D6569C8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46" name="Rechthoek 97">
                <a:extLst>
                  <a:ext uri="{FF2B5EF4-FFF2-40B4-BE49-F238E27FC236}">
                    <a16:creationId xmlns:a16="http://schemas.microsoft.com/office/drawing/2014/main" id="{912AC2F9-3527-A05D-61B6-22347FDC010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7" name="Rechthoek 98">
                <a:extLst>
                  <a:ext uri="{FF2B5EF4-FFF2-40B4-BE49-F238E27FC236}">
                    <a16:creationId xmlns:a16="http://schemas.microsoft.com/office/drawing/2014/main" id="{36F233A4-2FBE-13EC-60BA-EB6A1F4159D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8" name="Groep 99">
                <a:extLst>
                  <a:ext uri="{FF2B5EF4-FFF2-40B4-BE49-F238E27FC236}">
                    <a16:creationId xmlns:a16="http://schemas.microsoft.com/office/drawing/2014/main" id="{43CF2F29-1961-0AF5-A505-42D20F7EBC8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9" name="Groep 130">
                  <a:extLst>
                    <a:ext uri="{FF2B5EF4-FFF2-40B4-BE49-F238E27FC236}">
                      <a16:creationId xmlns:a16="http://schemas.microsoft.com/office/drawing/2014/main" id="{49C73490-9F6E-6E84-A21F-095D3A151C0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1" name="Rechte verbindingslijn 132">
                    <a:extLst>
                      <a:ext uri="{FF2B5EF4-FFF2-40B4-BE49-F238E27FC236}">
                        <a16:creationId xmlns:a16="http://schemas.microsoft.com/office/drawing/2014/main" id="{9D4B8FE2-4A28-808D-F637-2E616656BB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33">
                    <a:extLst>
                      <a:ext uri="{FF2B5EF4-FFF2-40B4-BE49-F238E27FC236}">
                        <a16:creationId xmlns:a16="http://schemas.microsoft.com/office/drawing/2014/main" id="{59FBBAB7-52C9-DB7F-A586-D838F45871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34">
                    <a:extLst>
                      <a:ext uri="{FF2B5EF4-FFF2-40B4-BE49-F238E27FC236}">
                        <a16:creationId xmlns:a16="http://schemas.microsoft.com/office/drawing/2014/main" id="{340061C1-56EC-F63A-B93E-BA425E7A1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35">
                    <a:extLst>
                      <a:ext uri="{FF2B5EF4-FFF2-40B4-BE49-F238E27FC236}">
                        <a16:creationId xmlns:a16="http://schemas.microsoft.com/office/drawing/2014/main" id="{1711024D-3554-5C86-38E1-2E4DAF35F2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36">
                    <a:extLst>
                      <a:ext uri="{FF2B5EF4-FFF2-40B4-BE49-F238E27FC236}">
                        <a16:creationId xmlns:a16="http://schemas.microsoft.com/office/drawing/2014/main" id="{CA1F15D0-4CC7-C16D-6259-6222678359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0" name="Pijl: rechts 129">
                  <a:extLst>
                    <a:ext uri="{FF2B5EF4-FFF2-40B4-BE49-F238E27FC236}">
                      <a16:creationId xmlns:a16="http://schemas.microsoft.com/office/drawing/2014/main" id="{D4000E15-5A45-AD7A-CF79-EB94144DA58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9" name="Groep 100">
                <a:extLst>
                  <a:ext uri="{FF2B5EF4-FFF2-40B4-BE49-F238E27FC236}">
                    <a16:creationId xmlns:a16="http://schemas.microsoft.com/office/drawing/2014/main" id="{F16DD537-5E8A-BF82-FD31-1209CCEE625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2" name="Groep 123">
                  <a:extLst>
                    <a:ext uri="{FF2B5EF4-FFF2-40B4-BE49-F238E27FC236}">
                      <a16:creationId xmlns:a16="http://schemas.microsoft.com/office/drawing/2014/main" id="{AE004EF5-C5AD-0AC7-C680-0ACD2BEBA3A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4" name="Rechte verbindingslijn 125">
                    <a:extLst>
                      <a:ext uri="{FF2B5EF4-FFF2-40B4-BE49-F238E27FC236}">
                        <a16:creationId xmlns:a16="http://schemas.microsoft.com/office/drawing/2014/main" id="{6BCE41C2-E3BD-9647-1B23-B88A4A5196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6">
                    <a:extLst>
                      <a:ext uri="{FF2B5EF4-FFF2-40B4-BE49-F238E27FC236}">
                        <a16:creationId xmlns:a16="http://schemas.microsoft.com/office/drawing/2014/main" id="{D7A9AC2E-DF35-30C4-4160-0C8407D744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27">
                    <a:extLst>
                      <a:ext uri="{FF2B5EF4-FFF2-40B4-BE49-F238E27FC236}">
                        <a16:creationId xmlns:a16="http://schemas.microsoft.com/office/drawing/2014/main" id="{741CDE63-0624-B214-8A8E-3C9429FD77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28">
                    <a:extLst>
                      <a:ext uri="{FF2B5EF4-FFF2-40B4-BE49-F238E27FC236}">
                        <a16:creationId xmlns:a16="http://schemas.microsoft.com/office/drawing/2014/main" id="{B662BD97-1F7E-9CAC-6A7C-3ED44FF05A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29">
                    <a:extLst>
                      <a:ext uri="{FF2B5EF4-FFF2-40B4-BE49-F238E27FC236}">
                        <a16:creationId xmlns:a16="http://schemas.microsoft.com/office/drawing/2014/main" id="{E92CAEB0-09F5-83B2-9061-0A14FD753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3" name="Pijl: rechts 122">
                  <a:extLst>
                    <a:ext uri="{FF2B5EF4-FFF2-40B4-BE49-F238E27FC236}">
                      <a16:creationId xmlns:a16="http://schemas.microsoft.com/office/drawing/2014/main" id="{F5C034B5-4779-39B3-DA91-8D480543B86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0" name="Rechte verbindingslijn 101">
                <a:extLst>
                  <a:ext uri="{FF2B5EF4-FFF2-40B4-BE49-F238E27FC236}">
                    <a16:creationId xmlns:a16="http://schemas.microsoft.com/office/drawing/2014/main" id="{2A5F3D1F-8249-EEB5-2329-9B66127F9B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1" name="Rechte verbindingslijn 102">
                <a:extLst>
                  <a:ext uri="{FF2B5EF4-FFF2-40B4-BE49-F238E27FC236}">
                    <a16:creationId xmlns:a16="http://schemas.microsoft.com/office/drawing/2014/main" id="{110C4B0D-A785-77E1-0311-A0D5332A44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2" name="Rechthoek 103">
                <a:extLst>
                  <a:ext uri="{FF2B5EF4-FFF2-40B4-BE49-F238E27FC236}">
                    <a16:creationId xmlns:a16="http://schemas.microsoft.com/office/drawing/2014/main" id="{8AE08790-E191-7781-D7A3-442F0081026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3" name="Rechthoek 104">
                <a:extLst>
                  <a:ext uri="{FF2B5EF4-FFF2-40B4-BE49-F238E27FC236}">
                    <a16:creationId xmlns:a16="http://schemas.microsoft.com/office/drawing/2014/main" id="{F1B581FE-305C-3D17-DA46-61E39C43384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4" name="Groep 105">
                <a:extLst>
                  <a:ext uri="{FF2B5EF4-FFF2-40B4-BE49-F238E27FC236}">
                    <a16:creationId xmlns:a16="http://schemas.microsoft.com/office/drawing/2014/main" id="{BDC3CACF-AFEF-B257-5E6E-D834A601184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4" name="Rechthoek 115">
                  <a:extLst>
                    <a:ext uri="{FF2B5EF4-FFF2-40B4-BE49-F238E27FC236}">
                      <a16:creationId xmlns:a16="http://schemas.microsoft.com/office/drawing/2014/main" id="{68D4DD56-757F-6D50-A32D-8C3B2853D74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5" name="Groep 116">
                  <a:extLst>
                    <a:ext uri="{FF2B5EF4-FFF2-40B4-BE49-F238E27FC236}">
                      <a16:creationId xmlns:a16="http://schemas.microsoft.com/office/drawing/2014/main" id="{5CC77025-B816-1DE8-9D0E-FFC6503781C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7" name="Rechte verbindingslijn 118">
                    <a:extLst>
                      <a:ext uri="{FF2B5EF4-FFF2-40B4-BE49-F238E27FC236}">
                        <a16:creationId xmlns:a16="http://schemas.microsoft.com/office/drawing/2014/main" id="{1A8CAAC8-89FC-6D7C-CB85-2A5EA2ABE6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19">
                    <a:extLst>
                      <a:ext uri="{FF2B5EF4-FFF2-40B4-BE49-F238E27FC236}">
                        <a16:creationId xmlns:a16="http://schemas.microsoft.com/office/drawing/2014/main" id="{53C82999-764C-DEE6-1F46-F2437CF786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0">
                    <a:extLst>
                      <a:ext uri="{FF2B5EF4-FFF2-40B4-BE49-F238E27FC236}">
                        <a16:creationId xmlns:a16="http://schemas.microsoft.com/office/drawing/2014/main" id="{80E68CF1-18D1-E15F-53DA-A863C75E75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1">
                    <a:extLst>
                      <a:ext uri="{FF2B5EF4-FFF2-40B4-BE49-F238E27FC236}">
                        <a16:creationId xmlns:a16="http://schemas.microsoft.com/office/drawing/2014/main" id="{6C284826-E3BE-B088-2DC3-EE1B95544A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22">
                    <a:extLst>
                      <a:ext uri="{FF2B5EF4-FFF2-40B4-BE49-F238E27FC236}">
                        <a16:creationId xmlns:a16="http://schemas.microsoft.com/office/drawing/2014/main" id="{EB0FB98B-8D33-607A-2FE0-3A6DA7A04A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6" name="Pijl: rechts 115">
                  <a:extLst>
                    <a:ext uri="{FF2B5EF4-FFF2-40B4-BE49-F238E27FC236}">
                      <a16:creationId xmlns:a16="http://schemas.microsoft.com/office/drawing/2014/main" id="{69C6B1D3-A0D5-4CBA-F69A-41F813F9F90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ep 106">
                <a:extLst>
                  <a:ext uri="{FF2B5EF4-FFF2-40B4-BE49-F238E27FC236}">
                    <a16:creationId xmlns:a16="http://schemas.microsoft.com/office/drawing/2014/main" id="{455429A0-4AD2-7F3C-2DF5-DF5CCB1668E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6" name="Rechthoek 107">
                  <a:extLst>
                    <a:ext uri="{FF2B5EF4-FFF2-40B4-BE49-F238E27FC236}">
                      <a16:creationId xmlns:a16="http://schemas.microsoft.com/office/drawing/2014/main" id="{DCAD587F-A6A9-A904-6044-C761D94D04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08">
                  <a:extLst>
                    <a:ext uri="{FF2B5EF4-FFF2-40B4-BE49-F238E27FC236}">
                      <a16:creationId xmlns:a16="http://schemas.microsoft.com/office/drawing/2014/main" id="{2CD4AB70-AF9F-27A2-8BC8-2DBCBEECC7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9" name="Rechte verbindingslijn 110">
                    <a:extLst>
                      <a:ext uri="{FF2B5EF4-FFF2-40B4-BE49-F238E27FC236}">
                        <a16:creationId xmlns:a16="http://schemas.microsoft.com/office/drawing/2014/main" id="{E523AA01-6344-E4D8-4ACD-53850C913B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1">
                    <a:extLst>
                      <a:ext uri="{FF2B5EF4-FFF2-40B4-BE49-F238E27FC236}">
                        <a16:creationId xmlns:a16="http://schemas.microsoft.com/office/drawing/2014/main" id="{37562107-E19F-4809-521E-F8DFC95B26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12">
                    <a:extLst>
                      <a:ext uri="{FF2B5EF4-FFF2-40B4-BE49-F238E27FC236}">
                        <a16:creationId xmlns:a16="http://schemas.microsoft.com/office/drawing/2014/main" id="{2BE59D6A-B752-C66D-AE59-DDC022FA41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13">
                    <a:extLst>
                      <a:ext uri="{FF2B5EF4-FFF2-40B4-BE49-F238E27FC236}">
                        <a16:creationId xmlns:a16="http://schemas.microsoft.com/office/drawing/2014/main" id="{B7B179E7-F5F4-6166-DE3B-422581CA3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14">
                    <a:extLst>
                      <a:ext uri="{FF2B5EF4-FFF2-40B4-BE49-F238E27FC236}">
                        <a16:creationId xmlns:a16="http://schemas.microsoft.com/office/drawing/2014/main" id="{7892CE07-37E2-8CC4-BA79-9364D69572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07">
                  <a:extLst>
                    <a:ext uri="{FF2B5EF4-FFF2-40B4-BE49-F238E27FC236}">
                      <a16:creationId xmlns:a16="http://schemas.microsoft.com/office/drawing/2014/main" id="{4CA62BEF-2F98-D3D8-01E2-896BECD000E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2" name="Ovaal 93">
              <a:extLst>
                <a:ext uri="{FF2B5EF4-FFF2-40B4-BE49-F238E27FC236}">
                  <a16:creationId xmlns:a16="http://schemas.microsoft.com/office/drawing/2014/main" id="{8C6E3D62-27A8-40E7-1AE2-00F93F03BB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3" name="Ovaal 94">
              <a:extLst>
                <a:ext uri="{FF2B5EF4-FFF2-40B4-BE49-F238E27FC236}">
                  <a16:creationId xmlns:a16="http://schemas.microsoft.com/office/drawing/2014/main" id="{FFD71C83-BE4F-D057-5795-139D0FCD2F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4" name="Ovaal 95">
              <a:extLst>
                <a:ext uri="{FF2B5EF4-FFF2-40B4-BE49-F238E27FC236}">
                  <a16:creationId xmlns:a16="http://schemas.microsoft.com/office/drawing/2014/main" id="{E4458F69-5EF3-7B28-A21D-4F1A674C70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5" name="Afbeelding 96">
              <a:extLst>
                <a:ext uri="{FF2B5EF4-FFF2-40B4-BE49-F238E27FC236}">
                  <a16:creationId xmlns:a16="http://schemas.microsoft.com/office/drawing/2014/main" id="{E79A6EB8-433D-0868-D460-47B79CAA97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073AA2C-6B0E-F128-B6A2-E325CB9C1D77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87" name="Groep 1">
            <a:extLst>
              <a:ext uri="{FF2B5EF4-FFF2-40B4-BE49-F238E27FC236}">
                <a16:creationId xmlns:a16="http://schemas.microsoft.com/office/drawing/2014/main" id="{BDE36C92-9EDA-88DC-0946-142340293C52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8" name="Rechthoek 4">
              <a:extLst>
                <a:ext uri="{FF2B5EF4-FFF2-40B4-BE49-F238E27FC236}">
                  <a16:creationId xmlns:a16="http://schemas.microsoft.com/office/drawing/2014/main" id="{5F4F44AD-188E-64A3-972D-C821EC57D9CB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9" name="Ovaal 7">
              <a:extLst>
                <a:ext uri="{FF2B5EF4-FFF2-40B4-BE49-F238E27FC236}">
                  <a16:creationId xmlns:a16="http://schemas.microsoft.com/office/drawing/2014/main" id="{806C7104-738D-F018-B613-8829AEE71F59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0" name="Rechthoek 20">
              <a:extLst>
                <a:ext uri="{FF2B5EF4-FFF2-40B4-BE49-F238E27FC236}">
                  <a16:creationId xmlns:a16="http://schemas.microsoft.com/office/drawing/2014/main" id="{31B04E51-8AAE-C434-24F4-E1C266E7CA0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1">
              <a:extLst>
                <a:ext uri="{FF2B5EF4-FFF2-40B4-BE49-F238E27FC236}">
                  <a16:creationId xmlns:a16="http://schemas.microsoft.com/office/drawing/2014/main" id="{258AC607-7B0F-1F1A-EA85-502300B6D958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2" name="Rechthoek 72">
                <a:extLst>
                  <a:ext uri="{FF2B5EF4-FFF2-40B4-BE49-F238E27FC236}">
                    <a16:creationId xmlns:a16="http://schemas.microsoft.com/office/drawing/2014/main" id="{C6D04BA7-37DD-11C7-697D-62EFE0CBC5C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3" name="Ovaal 73">
                <a:extLst>
                  <a:ext uri="{FF2B5EF4-FFF2-40B4-BE49-F238E27FC236}">
                    <a16:creationId xmlns:a16="http://schemas.microsoft.com/office/drawing/2014/main" id="{19782A78-AD0D-8EC8-F6AA-D044F617736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4" name="Vrije vorm: vorm 101">
                <a:extLst>
                  <a:ext uri="{FF2B5EF4-FFF2-40B4-BE49-F238E27FC236}">
                    <a16:creationId xmlns:a16="http://schemas.microsoft.com/office/drawing/2014/main" id="{9A98FF7C-B09A-EE53-16A5-BFC5A87FD14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5" name="Rechthoek: afgeronde hoeken 102">
                <a:extLst>
                  <a:ext uri="{FF2B5EF4-FFF2-40B4-BE49-F238E27FC236}">
                    <a16:creationId xmlns:a16="http://schemas.microsoft.com/office/drawing/2014/main" id="{2981E593-42C6-6DA3-E92E-3A5F4506810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46" name="Rechte verbindingslijn 76">
                <a:extLst>
                  <a:ext uri="{FF2B5EF4-FFF2-40B4-BE49-F238E27FC236}">
                    <a16:creationId xmlns:a16="http://schemas.microsoft.com/office/drawing/2014/main" id="{CB065941-B43C-3A5B-E962-3C1D1A20B1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7" name="Rechte verbindingslijn 77">
                <a:extLst>
                  <a:ext uri="{FF2B5EF4-FFF2-40B4-BE49-F238E27FC236}">
                    <a16:creationId xmlns:a16="http://schemas.microsoft.com/office/drawing/2014/main" id="{770E5F4C-F39D-AEA4-8161-7F15B331F8ED}"/>
                  </a:ext>
                </a:extLst>
              </p:cNvPr>
              <p:cNvCxnSpPr>
                <a:cxnSpLocks/>
                <a:stCxn id="24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2" name="Ovaal 22">
              <a:extLst>
                <a:ext uri="{FF2B5EF4-FFF2-40B4-BE49-F238E27FC236}">
                  <a16:creationId xmlns:a16="http://schemas.microsoft.com/office/drawing/2014/main" id="{A86B098C-99D3-B7B7-CFA4-CBA2C422F24A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3" name="Rechthoek 23">
              <a:extLst>
                <a:ext uri="{FF2B5EF4-FFF2-40B4-BE49-F238E27FC236}">
                  <a16:creationId xmlns:a16="http://schemas.microsoft.com/office/drawing/2014/main" id="{AF980E31-5FB7-E119-B10C-6DD82E5B75D2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4" name="Groep 24">
              <a:extLst>
                <a:ext uri="{FF2B5EF4-FFF2-40B4-BE49-F238E27FC236}">
                  <a16:creationId xmlns:a16="http://schemas.microsoft.com/office/drawing/2014/main" id="{33ED831B-9358-0330-2AD5-E0563567CDE3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9" name="Rechthoek 69">
                <a:extLst>
                  <a:ext uri="{FF2B5EF4-FFF2-40B4-BE49-F238E27FC236}">
                    <a16:creationId xmlns:a16="http://schemas.microsoft.com/office/drawing/2014/main" id="{843A8B5C-61D4-E5C2-8CC9-8FF37DCC988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0" name="Rechte verbindingslijn 70">
                <a:extLst>
                  <a:ext uri="{FF2B5EF4-FFF2-40B4-BE49-F238E27FC236}">
                    <a16:creationId xmlns:a16="http://schemas.microsoft.com/office/drawing/2014/main" id="{234AB33B-FD73-7FD5-9165-DCDF8598E44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1" name="Gelijkbenige driehoek 98">
                <a:extLst>
                  <a:ext uri="{FF2B5EF4-FFF2-40B4-BE49-F238E27FC236}">
                    <a16:creationId xmlns:a16="http://schemas.microsoft.com/office/drawing/2014/main" id="{C7416467-C989-0919-EBDC-4CBB6BEA531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5" name="Ovaal 25">
              <a:extLst>
                <a:ext uri="{FF2B5EF4-FFF2-40B4-BE49-F238E27FC236}">
                  <a16:creationId xmlns:a16="http://schemas.microsoft.com/office/drawing/2014/main" id="{83A24077-D1DF-46CF-BBF5-2D4A8919DA55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6" name="Rechthoek 26">
              <a:extLst>
                <a:ext uri="{FF2B5EF4-FFF2-40B4-BE49-F238E27FC236}">
                  <a16:creationId xmlns:a16="http://schemas.microsoft.com/office/drawing/2014/main" id="{0D98D15D-23FA-8157-C049-C4272EBCA70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7" name="Ovaal 27">
              <a:extLst>
                <a:ext uri="{FF2B5EF4-FFF2-40B4-BE49-F238E27FC236}">
                  <a16:creationId xmlns:a16="http://schemas.microsoft.com/office/drawing/2014/main" id="{E5A122E4-B32A-A54E-BFA4-6E12DAF2F97B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8" name="Rechthoek 28">
              <a:extLst>
                <a:ext uri="{FF2B5EF4-FFF2-40B4-BE49-F238E27FC236}">
                  <a16:creationId xmlns:a16="http://schemas.microsoft.com/office/drawing/2014/main" id="{A8ED58C9-A536-BB60-1A56-4719C2C88341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9" name="Groep 29">
              <a:extLst>
                <a:ext uri="{FF2B5EF4-FFF2-40B4-BE49-F238E27FC236}">
                  <a16:creationId xmlns:a16="http://schemas.microsoft.com/office/drawing/2014/main" id="{CAFF7523-4887-0FBC-2967-4A08618B2EE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3" name="Groep 53">
                <a:extLst>
                  <a:ext uri="{FF2B5EF4-FFF2-40B4-BE49-F238E27FC236}">
                    <a16:creationId xmlns:a16="http://schemas.microsoft.com/office/drawing/2014/main" id="{53B1E71D-6275-174B-12B8-5A6C06E0AFC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26" name="Groep 56">
                  <a:extLst>
                    <a:ext uri="{FF2B5EF4-FFF2-40B4-BE49-F238E27FC236}">
                      <a16:creationId xmlns:a16="http://schemas.microsoft.com/office/drawing/2014/main" id="{A8D7C9E7-760C-6FB4-88DB-8D79E222858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3" name="Groep 63">
                    <a:extLst>
                      <a:ext uri="{FF2B5EF4-FFF2-40B4-BE49-F238E27FC236}">
                        <a16:creationId xmlns:a16="http://schemas.microsoft.com/office/drawing/2014/main" id="{7095E8B0-FDC0-4713-1892-F2BD5D2B4E8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36" name="Rechthoek 66">
                      <a:extLst>
                        <a:ext uri="{FF2B5EF4-FFF2-40B4-BE49-F238E27FC236}">
                          <a16:creationId xmlns:a16="http://schemas.microsoft.com/office/drawing/2014/main" id="{BB82861B-7377-009B-F80C-954A96544D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7" name="Rechthoek 67">
                      <a:extLst>
                        <a:ext uri="{FF2B5EF4-FFF2-40B4-BE49-F238E27FC236}">
                          <a16:creationId xmlns:a16="http://schemas.microsoft.com/office/drawing/2014/main" id="{3E9D157A-83FF-EA0C-FE23-2753B93987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8" name="Ovaal 68">
                      <a:extLst>
                        <a:ext uri="{FF2B5EF4-FFF2-40B4-BE49-F238E27FC236}">
                          <a16:creationId xmlns:a16="http://schemas.microsoft.com/office/drawing/2014/main" id="{DD5539AB-2E2B-761E-5E4C-5EF3A86184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4" name="Afbeelding 64">
                    <a:extLst>
                      <a:ext uri="{FF2B5EF4-FFF2-40B4-BE49-F238E27FC236}">
                        <a16:creationId xmlns:a16="http://schemas.microsoft.com/office/drawing/2014/main" id="{7E67E89E-79E0-C463-5824-055A37A940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5" name="Afbeelding 65">
                    <a:extLst>
                      <a:ext uri="{FF2B5EF4-FFF2-40B4-BE49-F238E27FC236}">
                        <a16:creationId xmlns:a16="http://schemas.microsoft.com/office/drawing/2014/main" id="{6B2B1F71-5E11-D132-E058-81850A933E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7" name="Groep 57">
                  <a:extLst>
                    <a:ext uri="{FF2B5EF4-FFF2-40B4-BE49-F238E27FC236}">
                      <a16:creationId xmlns:a16="http://schemas.microsoft.com/office/drawing/2014/main" id="{56A2196D-8E8C-D0FF-5968-1A1213E4F88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1" name="Rechthoek 61">
                    <a:extLst>
                      <a:ext uri="{FF2B5EF4-FFF2-40B4-BE49-F238E27FC236}">
                        <a16:creationId xmlns:a16="http://schemas.microsoft.com/office/drawing/2014/main" id="{461A48D9-218A-EC34-95C6-0B735B7A84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2" name="Rechthoek 62">
                    <a:extLst>
                      <a:ext uri="{FF2B5EF4-FFF2-40B4-BE49-F238E27FC236}">
                        <a16:creationId xmlns:a16="http://schemas.microsoft.com/office/drawing/2014/main" id="{1ECB599D-A6EB-A4C3-05F7-7F138CC9E48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8" name="Groep 58">
                  <a:extLst>
                    <a:ext uri="{FF2B5EF4-FFF2-40B4-BE49-F238E27FC236}">
                      <a16:creationId xmlns:a16="http://schemas.microsoft.com/office/drawing/2014/main" id="{EB064440-762F-6C39-CC43-02E560DDD81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9" name="Rechthoek 59">
                    <a:extLst>
                      <a:ext uri="{FF2B5EF4-FFF2-40B4-BE49-F238E27FC236}">
                        <a16:creationId xmlns:a16="http://schemas.microsoft.com/office/drawing/2014/main" id="{0C973E4E-D064-A293-0CC3-3A948660B3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0" name="Rechthoek 60">
                    <a:extLst>
                      <a:ext uri="{FF2B5EF4-FFF2-40B4-BE49-F238E27FC236}">
                        <a16:creationId xmlns:a16="http://schemas.microsoft.com/office/drawing/2014/main" id="{77D40744-BDD2-29A6-A226-709D3C34AB5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4" name="Rechthoek 54">
                <a:extLst>
                  <a:ext uri="{FF2B5EF4-FFF2-40B4-BE49-F238E27FC236}">
                    <a16:creationId xmlns:a16="http://schemas.microsoft.com/office/drawing/2014/main" id="{7E64E7FB-E16A-C744-FA5A-1F166DD6247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5" name="Gelijkbenige driehoek 78">
                <a:extLst>
                  <a:ext uri="{FF2B5EF4-FFF2-40B4-BE49-F238E27FC236}">
                    <a16:creationId xmlns:a16="http://schemas.microsoft.com/office/drawing/2014/main" id="{A17AE0CC-EDAE-3094-9948-BDF697E85AD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0" name="Rechthoek 30">
              <a:extLst>
                <a:ext uri="{FF2B5EF4-FFF2-40B4-BE49-F238E27FC236}">
                  <a16:creationId xmlns:a16="http://schemas.microsoft.com/office/drawing/2014/main" id="{096257D6-C265-BA73-F29D-7118C5BB4B50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1" name="Groep 31">
              <a:extLst>
                <a:ext uri="{FF2B5EF4-FFF2-40B4-BE49-F238E27FC236}">
                  <a16:creationId xmlns:a16="http://schemas.microsoft.com/office/drawing/2014/main" id="{2F623F7F-322F-7904-3F16-21D2F102696A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2" name="Rechthoek 32">
                <a:extLst>
                  <a:ext uri="{FF2B5EF4-FFF2-40B4-BE49-F238E27FC236}">
                    <a16:creationId xmlns:a16="http://schemas.microsoft.com/office/drawing/2014/main" id="{08E8F0E6-E74B-A872-1DF9-5F7DE5C25C1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3" name="Rechthoek 33">
                <a:extLst>
                  <a:ext uri="{FF2B5EF4-FFF2-40B4-BE49-F238E27FC236}">
                    <a16:creationId xmlns:a16="http://schemas.microsoft.com/office/drawing/2014/main" id="{354B4A2A-3C1C-51A1-3995-2709E204C23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4" name="Groep 34">
                <a:extLst>
                  <a:ext uri="{FF2B5EF4-FFF2-40B4-BE49-F238E27FC236}">
                    <a16:creationId xmlns:a16="http://schemas.microsoft.com/office/drawing/2014/main" id="{E9840AB9-2677-9930-0B49-EEEB94D14DD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7" name="Rechthoek: afgeronde hoeken 61">
                  <a:extLst>
                    <a:ext uri="{FF2B5EF4-FFF2-40B4-BE49-F238E27FC236}">
                      <a16:creationId xmlns:a16="http://schemas.microsoft.com/office/drawing/2014/main" id="{D8CF3EAD-4DAE-EFB5-2A63-849E31E9FCC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8" name="Rechthoek 48">
                  <a:extLst>
                    <a:ext uri="{FF2B5EF4-FFF2-40B4-BE49-F238E27FC236}">
                      <a16:creationId xmlns:a16="http://schemas.microsoft.com/office/drawing/2014/main" id="{1DF060F7-3547-BECE-A5D4-C95A8624E30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9" name="Rechthoek 49">
                  <a:extLst>
                    <a:ext uri="{FF2B5EF4-FFF2-40B4-BE49-F238E27FC236}">
                      <a16:creationId xmlns:a16="http://schemas.microsoft.com/office/drawing/2014/main" id="{9E2C7331-074A-89B9-EC57-EC6F6C42FFD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0" name="Rechthoek 50">
                  <a:extLst>
                    <a:ext uri="{FF2B5EF4-FFF2-40B4-BE49-F238E27FC236}">
                      <a16:creationId xmlns:a16="http://schemas.microsoft.com/office/drawing/2014/main" id="{06830BE4-0CB3-DF30-718A-048CA6E7D9E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1" name="Rechthoek 51">
                  <a:extLst>
                    <a:ext uri="{FF2B5EF4-FFF2-40B4-BE49-F238E27FC236}">
                      <a16:creationId xmlns:a16="http://schemas.microsoft.com/office/drawing/2014/main" id="{A5DDA244-1991-62E5-5110-CE78EB4A6B5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2" name="Rechthoek 52">
                  <a:extLst>
                    <a:ext uri="{FF2B5EF4-FFF2-40B4-BE49-F238E27FC236}">
                      <a16:creationId xmlns:a16="http://schemas.microsoft.com/office/drawing/2014/main" id="{2994A6C9-300C-0893-B6D5-EBD1B8CE860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5" name="Groep 35">
                <a:extLst>
                  <a:ext uri="{FF2B5EF4-FFF2-40B4-BE49-F238E27FC236}">
                    <a16:creationId xmlns:a16="http://schemas.microsoft.com/office/drawing/2014/main" id="{F451199A-D91F-B43C-1321-0466743255F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9" name="Groep 39">
                  <a:extLst>
                    <a:ext uri="{FF2B5EF4-FFF2-40B4-BE49-F238E27FC236}">
                      <a16:creationId xmlns:a16="http://schemas.microsoft.com/office/drawing/2014/main" id="{D6E07934-1EF5-5CC7-759F-79F2F9ACECD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1" name="Rechthoek: afgeronde hoeken 55">
                    <a:extLst>
                      <a:ext uri="{FF2B5EF4-FFF2-40B4-BE49-F238E27FC236}">
                        <a16:creationId xmlns:a16="http://schemas.microsoft.com/office/drawing/2014/main" id="{473A0915-1882-8E2A-FC0E-F63041E61A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2" name="Rechthoek 42">
                    <a:extLst>
                      <a:ext uri="{FF2B5EF4-FFF2-40B4-BE49-F238E27FC236}">
                        <a16:creationId xmlns:a16="http://schemas.microsoft.com/office/drawing/2014/main" id="{6F1BEE37-568D-9846-FD6D-05250A8517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3" name="Rechthoek 43">
                    <a:extLst>
                      <a:ext uri="{FF2B5EF4-FFF2-40B4-BE49-F238E27FC236}">
                        <a16:creationId xmlns:a16="http://schemas.microsoft.com/office/drawing/2014/main" id="{014824BA-8E6D-EFA9-D5D2-F5993AA005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4" name="Rechthoek 44">
                    <a:extLst>
                      <a:ext uri="{FF2B5EF4-FFF2-40B4-BE49-F238E27FC236}">
                        <a16:creationId xmlns:a16="http://schemas.microsoft.com/office/drawing/2014/main" id="{EBDB70EE-5630-9C98-E22A-20E8679CE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5" name="Rechthoek 45">
                    <a:extLst>
                      <a:ext uri="{FF2B5EF4-FFF2-40B4-BE49-F238E27FC236}">
                        <a16:creationId xmlns:a16="http://schemas.microsoft.com/office/drawing/2014/main" id="{CDFA30D8-F717-3E90-56C2-715A8E87D4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6" name="Rechthoek 46">
                    <a:extLst>
                      <a:ext uri="{FF2B5EF4-FFF2-40B4-BE49-F238E27FC236}">
                        <a16:creationId xmlns:a16="http://schemas.microsoft.com/office/drawing/2014/main" id="{B47EE2AC-A3B6-D08B-7A16-2256AE090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0" name="Boog 40">
                  <a:extLst>
                    <a:ext uri="{FF2B5EF4-FFF2-40B4-BE49-F238E27FC236}">
                      <a16:creationId xmlns:a16="http://schemas.microsoft.com/office/drawing/2014/main" id="{17110678-3018-5D20-9479-8668B3CAB39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6" name="Tekstvak 36">
                <a:extLst>
                  <a:ext uri="{FF2B5EF4-FFF2-40B4-BE49-F238E27FC236}">
                    <a16:creationId xmlns:a16="http://schemas.microsoft.com/office/drawing/2014/main" id="{E63EC2AA-2B17-743F-82F4-9080E71A1B2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07" name="Tekstvak 37">
                <a:extLst>
                  <a:ext uri="{FF2B5EF4-FFF2-40B4-BE49-F238E27FC236}">
                    <a16:creationId xmlns:a16="http://schemas.microsoft.com/office/drawing/2014/main" id="{067A44AE-66E2-22C1-8AFA-B6E45550284B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8" name="Vrije vorm: vorm 52">
                <a:extLst>
                  <a:ext uri="{FF2B5EF4-FFF2-40B4-BE49-F238E27FC236}">
                    <a16:creationId xmlns:a16="http://schemas.microsoft.com/office/drawing/2014/main" id="{F1935E3C-AAE4-2A54-21D8-721668DD622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834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785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1B2F351-B6ED-6ACB-5F2B-DAD7C58BE56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96735" y="74935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1C2C771-F4E4-047B-2C45-C1DD3BCA9C6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74258" y="74935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B49C735-DE2A-88B4-0890-2273B2ED4C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1781" y="74935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7A51031-EFC6-B611-877F-4D63E789BD2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29303" y="74935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D0DD873D-C6AA-EC79-6E72-84EDB28F6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5785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3A714CAE-738F-54C5-FD98-82265309B0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5785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61F40C2F-D92A-0658-CE24-0152E1AD94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3308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9BB14C07-5353-A60A-02FD-56CD8A9C6E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3308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3FCCDE6E-CBA0-C738-7D2C-692CAE973C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0831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3726F995-9ABF-4DF2-F068-3F83D018A4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20831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9DC7A747-1D5B-1826-AEE3-6EA8F34DE9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8352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8E33DB6B-7E45-7181-3753-BDE90D4041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8353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3CE33781-67AD-DDF0-3C97-069EA19DC0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7016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426A157E-3E9D-2F37-36ED-29BECBE155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0830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7521BA1F-6F0E-8F24-0841-5F1986539FE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02060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16ABEFC-7501-EFE1-F31B-CF9E255D4F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D9FE1C0-A464-F836-AA2E-30E56A961E3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0F95E99F-59B4-68F8-1CAF-06D4C6FC2A3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7859679-B4E0-6C9B-3DD3-ED737BE817F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0" name="Groep 87">
            <a:extLst>
              <a:ext uri="{FF2B5EF4-FFF2-40B4-BE49-F238E27FC236}">
                <a16:creationId xmlns:a16="http://schemas.microsoft.com/office/drawing/2014/main" id="{E65BAB37-C98D-7F00-DF48-876D087BE0C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41" name="Rechthoek 88">
              <a:extLst>
                <a:ext uri="{FF2B5EF4-FFF2-40B4-BE49-F238E27FC236}">
                  <a16:creationId xmlns:a16="http://schemas.microsoft.com/office/drawing/2014/main" id="{A1EC7C2B-4CCE-0C0D-1488-1EDC69AEA1B1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42" name="Ovaal 89">
              <a:extLst>
                <a:ext uri="{FF2B5EF4-FFF2-40B4-BE49-F238E27FC236}">
                  <a16:creationId xmlns:a16="http://schemas.microsoft.com/office/drawing/2014/main" id="{83E04B89-5FE6-CC6C-B45B-00BDAD3B8A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3" name="Ovaal 90">
              <a:extLst>
                <a:ext uri="{FF2B5EF4-FFF2-40B4-BE49-F238E27FC236}">
                  <a16:creationId xmlns:a16="http://schemas.microsoft.com/office/drawing/2014/main" id="{CAAD6364-1669-CD48-605D-F13F177DD4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4" name="Rechthoek 91">
              <a:extLst>
                <a:ext uri="{FF2B5EF4-FFF2-40B4-BE49-F238E27FC236}">
                  <a16:creationId xmlns:a16="http://schemas.microsoft.com/office/drawing/2014/main" id="{AA4DB0EB-5080-A865-D321-CC2A9014D942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5" name="VOORBEELD">
              <a:extLst>
                <a:ext uri="{FF2B5EF4-FFF2-40B4-BE49-F238E27FC236}">
                  <a16:creationId xmlns:a16="http://schemas.microsoft.com/office/drawing/2014/main" id="{23965422-7681-DC19-F980-6A37648D6594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50" name="Rechthoek 97">
                <a:extLst>
                  <a:ext uri="{FF2B5EF4-FFF2-40B4-BE49-F238E27FC236}">
                    <a16:creationId xmlns:a16="http://schemas.microsoft.com/office/drawing/2014/main" id="{2CCDA4CC-464A-1B99-A388-8A60084C09F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1" name="Rechthoek 98">
                <a:extLst>
                  <a:ext uri="{FF2B5EF4-FFF2-40B4-BE49-F238E27FC236}">
                    <a16:creationId xmlns:a16="http://schemas.microsoft.com/office/drawing/2014/main" id="{6CDF8428-026A-909E-81A8-CD3772C3166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2" name="Groep 99">
                <a:extLst>
                  <a:ext uri="{FF2B5EF4-FFF2-40B4-BE49-F238E27FC236}">
                    <a16:creationId xmlns:a16="http://schemas.microsoft.com/office/drawing/2014/main" id="{AE6C9934-A547-C1F5-9EC1-7467DFB2CBC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3" name="Groep 130">
                  <a:extLst>
                    <a:ext uri="{FF2B5EF4-FFF2-40B4-BE49-F238E27FC236}">
                      <a16:creationId xmlns:a16="http://schemas.microsoft.com/office/drawing/2014/main" id="{49888B2F-9EFC-D152-95C6-75D89BDC5CF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5" name="Rechte verbindingslijn 132">
                    <a:extLst>
                      <a:ext uri="{FF2B5EF4-FFF2-40B4-BE49-F238E27FC236}">
                        <a16:creationId xmlns:a16="http://schemas.microsoft.com/office/drawing/2014/main" id="{0765DF07-EFD6-D666-5A3E-07546B5904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133">
                    <a:extLst>
                      <a:ext uri="{FF2B5EF4-FFF2-40B4-BE49-F238E27FC236}">
                        <a16:creationId xmlns:a16="http://schemas.microsoft.com/office/drawing/2014/main" id="{A271BF6A-9C6D-48D1-BE41-D77540B8FC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34">
                    <a:extLst>
                      <a:ext uri="{FF2B5EF4-FFF2-40B4-BE49-F238E27FC236}">
                        <a16:creationId xmlns:a16="http://schemas.microsoft.com/office/drawing/2014/main" id="{9D895D62-50DF-5610-F708-04ED37642F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35">
                    <a:extLst>
                      <a:ext uri="{FF2B5EF4-FFF2-40B4-BE49-F238E27FC236}">
                        <a16:creationId xmlns:a16="http://schemas.microsoft.com/office/drawing/2014/main" id="{3D03AB83-5EAF-7F61-8227-2EC1CDC6D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36">
                    <a:extLst>
                      <a:ext uri="{FF2B5EF4-FFF2-40B4-BE49-F238E27FC236}">
                        <a16:creationId xmlns:a16="http://schemas.microsoft.com/office/drawing/2014/main" id="{696D0DE7-F54D-52E0-35F1-7A03843A79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4" name="Pijl: rechts 129">
                  <a:extLst>
                    <a:ext uri="{FF2B5EF4-FFF2-40B4-BE49-F238E27FC236}">
                      <a16:creationId xmlns:a16="http://schemas.microsoft.com/office/drawing/2014/main" id="{06FCA0D0-9FC9-B813-921D-55A506C5CF9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3" name="Groep 100">
                <a:extLst>
                  <a:ext uri="{FF2B5EF4-FFF2-40B4-BE49-F238E27FC236}">
                    <a16:creationId xmlns:a16="http://schemas.microsoft.com/office/drawing/2014/main" id="{0AEDEC9D-9711-D722-98EB-45DFA27B50B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6" name="Groep 123">
                  <a:extLst>
                    <a:ext uri="{FF2B5EF4-FFF2-40B4-BE49-F238E27FC236}">
                      <a16:creationId xmlns:a16="http://schemas.microsoft.com/office/drawing/2014/main" id="{817EABD1-EB4B-6A08-FE2D-D244BBEDF48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8" name="Rechte verbindingslijn 125">
                    <a:extLst>
                      <a:ext uri="{FF2B5EF4-FFF2-40B4-BE49-F238E27FC236}">
                        <a16:creationId xmlns:a16="http://schemas.microsoft.com/office/drawing/2014/main" id="{8375C018-97BA-3F17-AF18-35DFDA06F9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26">
                    <a:extLst>
                      <a:ext uri="{FF2B5EF4-FFF2-40B4-BE49-F238E27FC236}">
                        <a16:creationId xmlns:a16="http://schemas.microsoft.com/office/drawing/2014/main" id="{8435AF6F-A636-2A24-9BC9-FACDE0B735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27">
                    <a:extLst>
                      <a:ext uri="{FF2B5EF4-FFF2-40B4-BE49-F238E27FC236}">
                        <a16:creationId xmlns:a16="http://schemas.microsoft.com/office/drawing/2014/main" id="{C3A65915-2E9E-A515-3134-A7AF9224A8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28">
                    <a:extLst>
                      <a:ext uri="{FF2B5EF4-FFF2-40B4-BE49-F238E27FC236}">
                        <a16:creationId xmlns:a16="http://schemas.microsoft.com/office/drawing/2014/main" id="{7A6679BA-F807-1307-288B-C6A96FA4F0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29">
                    <a:extLst>
                      <a:ext uri="{FF2B5EF4-FFF2-40B4-BE49-F238E27FC236}">
                        <a16:creationId xmlns:a16="http://schemas.microsoft.com/office/drawing/2014/main" id="{6605648D-638F-A276-999A-32DC985600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7" name="Pijl: rechts 122">
                  <a:extLst>
                    <a:ext uri="{FF2B5EF4-FFF2-40B4-BE49-F238E27FC236}">
                      <a16:creationId xmlns:a16="http://schemas.microsoft.com/office/drawing/2014/main" id="{69C7E948-6E46-25B2-5FD9-5B4DEBC2445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4" name="Rechte verbindingslijn 101">
                <a:extLst>
                  <a:ext uri="{FF2B5EF4-FFF2-40B4-BE49-F238E27FC236}">
                    <a16:creationId xmlns:a16="http://schemas.microsoft.com/office/drawing/2014/main" id="{BD73B6A4-B66E-732C-6D38-06CAB41D52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5" name="Rechte verbindingslijn 102">
                <a:extLst>
                  <a:ext uri="{FF2B5EF4-FFF2-40B4-BE49-F238E27FC236}">
                    <a16:creationId xmlns:a16="http://schemas.microsoft.com/office/drawing/2014/main" id="{1B29ADB3-7FBB-B3FC-FC38-D2E5E4A349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6" name="Rechthoek 103">
                <a:extLst>
                  <a:ext uri="{FF2B5EF4-FFF2-40B4-BE49-F238E27FC236}">
                    <a16:creationId xmlns:a16="http://schemas.microsoft.com/office/drawing/2014/main" id="{1ADD6477-DE9B-6CA8-FFA2-E474A61AD5B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7" name="Rechthoek 104">
                <a:extLst>
                  <a:ext uri="{FF2B5EF4-FFF2-40B4-BE49-F238E27FC236}">
                    <a16:creationId xmlns:a16="http://schemas.microsoft.com/office/drawing/2014/main" id="{3FFA05FE-1C70-AD24-FA9B-1405AF1414B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8" name="Groep 105">
                <a:extLst>
                  <a:ext uri="{FF2B5EF4-FFF2-40B4-BE49-F238E27FC236}">
                    <a16:creationId xmlns:a16="http://schemas.microsoft.com/office/drawing/2014/main" id="{FFE3E553-F3F0-1B96-8514-DA2FC57F44C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8" name="Rechthoek 115">
                  <a:extLst>
                    <a:ext uri="{FF2B5EF4-FFF2-40B4-BE49-F238E27FC236}">
                      <a16:creationId xmlns:a16="http://schemas.microsoft.com/office/drawing/2014/main" id="{41160605-856E-1754-147B-ABB52F1BB27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9" name="Groep 116">
                  <a:extLst>
                    <a:ext uri="{FF2B5EF4-FFF2-40B4-BE49-F238E27FC236}">
                      <a16:creationId xmlns:a16="http://schemas.microsoft.com/office/drawing/2014/main" id="{BBE0E87A-5856-8ADD-F996-1CDF413A859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1" name="Rechte verbindingslijn 118">
                    <a:extLst>
                      <a:ext uri="{FF2B5EF4-FFF2-40B4-BE49-F238E27FC236}">
                        <a16:creationId xmlns:a16="http://schemas.microsoft.com/office/drawing/2014/main" id="{B4C77D0C-6503-0BCF-70A1-FB4CCCFD1B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19">
                    <a:extLst>
                      <a:ext uri="{FF2B5EF4-FFF2-40B4-BE49-F238E27FC236}">
                        <a16:creationId xmlns:a16="http://schemas.microsoft.com/office/drawing/2014/main" id="{972A7B85-D690-F64B-947C-75E484693E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20">
                    <a:extLst>
                      <a:ext uri="{FF2B5EF4-FFF2-40B4-BE49-F238E27FC236}">
                        <a16:creationId xmlns:a16="http://schemas.microsoft.com/office/drawing/2014/main" id="{D474ABBF-C0E8-AF76-26B1-395245AC0A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21">
                    <a:extLst>
                      <a:ext uri="{FF2B5EF4-FFF2-40B4-BE49-F238E27FC236}">
                        <a16:creationId xmlns:a16="http://schemas.microsoft.com/office/drawing/2014/main" id="{1F20A1AF-022D-B745-6443-A40B3120C8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2">
                    <a:extLst>
                      <a:ext uri="{FF2B5EF4-FFF2-40B4-BE49-F238E27FC236}">
                        <a16:creationId xmlns:a16="http://schemas.microsoft.com/office/drawing/2014/main" id="{3CED942C-92F3-B992-AAEC-E90AD455CD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15">
                  <a:extLst>
                    <a:ext uri="{FF2B5EF4-FFF2-40B4-BE49-F238E27FC236}">
                      <a16:creationId xmlns:a16="http://schemas.microsoft.com/office/drawing/2014/main" id="{1F3CAA00-6A7D-B90D-B65D-48EC6000BA2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9" name="Groep 106">
                <a:extLst>
                  <a:ext uri="{FF2B5EF4-FFF2-40B4-BE49-F238E27FC236}">
                    <a16:creationId xmlns:a16="http://schemas.microsoft.com/office/drawing/2014/main" id="{7D68C569-F9BB-FFEF-0A12-B6FA6DF4E7F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0" name="Rechthoek 107">
                  <a:extLst>
                    <a:ext uri="{FF2B5EF4-FFF2-40B4-BE49-F238E27FC236}">
                      <a16:creationId xmlns:a16="http://schemas.microsoft.com/office/drawing/2014/main" id="{E2BD92BC-BC9C-84C2-5A07-0FDF3A7355A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1" name="Groep 108">
                  <a:extLst>
                    <a:ext uri="{FF2B5EF4-FFF2-40B4-BE49-F238E27FC236}">
                      <a16:creationId xmlns:a16="http://schemas.microsoft.com/office/drawing/2014/main" id="{3E9C2FA6-1D05-2D2C-FC2A-0A324267F21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3" name="Rechte verbindingslijn 110">
                    <a:extLst>
                      <a:ext uri="{FF2B5EF4-FFF2-40B4-BE49-F238E27FC236}">
                        <a16:creationId xmlns:a16="http://schemas.microsoft.com/office/drawing/2014/main" id="{189C2D5D-C4C8-AA4B-FF86-5A65F3A4F1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11">
                    <a:extLst>
                      <a:ext uri="{FF2B5EF4-FFF2-40B4-BE49-F238E27FC236}">
                        <a16:creationId xmlns:a16="http://schemas.microsoft.com/office/drawing/2014/main" id="{F9332077-E370-3899-2E05-7D0C434B7A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12">
                    <a:extLst>
                      <a:ext uri="{FF2B5EF4-FFF2-40B4-BE49-F238E27FC236}">
                        <a16:creationId xmlns:a16="http://schemas.microsoft.com/office/drawing/2014/main" id="{10A13753-31A8-988E-AA28-04CC8A0676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13">
                    <a:extLst>
                      <a:ext uri="{FF2B5EF4-FFF2-40B4-BE49-F238E27FC236}">
                        <a16:creationId xmlns:a16="http://schemas.microsoft.com/office/drawing/2014/main" id="{074BE45C-5259-B2EF-58E7-E40BB1A86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14">
                    <a:extLst>
                      <a:ext uri="{FF2B5EF4-FFF2-40B4-BE49-F238E27FC236}">
                        <a16:creationId xmlns:a16="http://schemas.microsoft.com/office/drawing/2014/main" id="{1C4F0EC1-D24F-3938-5B4F-FC8306C127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2" name="Pijl: rechts 107">
                  <a:extLst>
                    <a:ext uri="{FF2B5EF4-FFF2-40B4-BE49-F238E27FC236}">
                      <a16:creationId xmlns:a16="http://schemas.microsoft.com/office/drawing/2014/main" id="{CE45EF49-B416-4049-94DC-33C40E42F9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6" name="Ovaal 93">
              <a:extLst>
                <a:ext uri="{FF2B5EF4-FFF2-40B4-BE49-F238E27FC236}">
                  <a16:creationId xmlns:a16="http://schemas.microsoft.com/office/drawing/2014/main" id="{2028A29B-72FE-C34B-8DDE-B752A87681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7" name="Ovaal 94">
              <a:extLst>
                <a:ext uri="{FF2B5EF4-FFF2-40B4-BE49-F238E27FC236}">
                  <a16:creationId xmlns:a16="http://schemas.microsoft.com/office/drawing/2014/main" id="{5C4AD108-449A-46A9-8590-B490151459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8" name="Ovaal 95">
              <a:extLst>
                <a:ext uri="{FF2B5EF4-FFF2-40B4-BE49-F238E27FC236}">
                  <a16:creationId xmlns:a16="http://schemas.microsoft.com/office/drawing/2014/main" id="{6D18F55E-AD3B-B8A7-66AB-7DDB00C4D7A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9" name="Afbeelding 96">
              <a:extLst>
                <a:ext uri="{FF2B5EF4-FFF2-40B4-BE49-F238E27FC236}">
                  <a16:creationId xmlns:a16="http://schemas.microsoft.com/office/drawing/2014/main" id="{C5C711F9-E074-F65C-C3E9-FB40D16324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96DD5A8-DD0D-5D47-DF14-F6528493C95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91" name="Groep 1">
            <a:extLst>
              <a:ext uri="{FF2B5EF4-FFF2-40B4-BE49-F238E27FC236}">
                <a16:creationId xmlns:a16="http://schemas.microsoft.com/office/drawing/2014/main" id="{CBC36619-C477-CAF3-ECE2-E2214EA81315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92" name="Rechthoek 4">
              <a:extLst>
                <a:ext uri="{FF2B5EF4-FFF2-40B4-BE49-F238E27FC236}">
                  <a16:creationId xmlns:a16="http://schemas.microsoft.com/office/drawing/2014/main" id="{9EC0305E-B98D-8452-F946-E2A79731D351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93" name="Ovaal 7">
              <a:extLst>
                <a:ext uri="{FF2B5EF4-FFF2-40B4-BE49-F238E27FC236}">
                  <a16:creationId xmlns:a16="http://schemas.microsoft.com/office/drawing/2014/main" id="{356100E1-F107-1D4D-8D15-E88545EE2EF7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4" name="Rechthoek 20">
              <a:extLst>
                <a:ext uri="{FF2B5EF4-FFF2-40B4-BE49-F238E27FC236}">
                  <a16:creationId xmlns:a16="http://schemas.microsoft.com/office/drawing/2014/main" id="{7500774D-DA10-E727-AF67-AF6ECE991B4D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5" name="Groep 21">
              <a:extLst>
                <a:ext uri="{FF2B5EF4-FFF2-40B4-BE49-F238E27FC236}">
                  <a16:creationId xmlns:a16="http://schemas.microsoft.com/office/drawing/2014/main" id="{352B1D07-EB3E-EF8F-CFDA-166AF722085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6" name="Rechthoek 72">
                <a:extLst>
                  <a:ext uri="{FF2B5EF4-FFF2-40B4-BE49-F238E27FC236}">
                    <a16:creationId xmlns:a16="http://schemas.microsoft.com/office/drawing/2014/main" id="{A417886D-D85D-B7B3-8A97-995389BAA69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7" name="Ovaal 73">
                <a:extLst>
                  <a:ext uri="{FF2B5EF4-FFF2-40B4-BE49-F238E27FC236}">
                    <a16:creationId xmlns:a16="http://schemas.microsoft.com/office/drawing/2014/main" id="{B7E7BB4A-5448-AA75-165B-43A3B14A110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8" name="Vrije vorm: vorm 101">
                <a:extLst>
                  <a:ext uri="{FF2B5EF4-FFF2-40B4-BE49-F238E27FC236}">
                    <a16:creationId xmlns:a16="http://schemas.microsoft.com/office/drawing/2014/main" id="{3D2D43AD-75D4-4E7D-578F-176BB1EF0C4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9" name="Rechthoek: afgeronde hoeken 102">
                <a:extLst>
                  <a:ext uri="{FF2B5EF4-FFF2-40B4-BE49-F238E27FC236}">
                    <a16:creationId xmlns:a16="http://schemas.microsoft.com/office/drawing/2014/main" id="{8129E30A-626B-23B9-CDE7-7703B6D54B2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50" name="Rechte verbindingslijn 76">
                <a:extLst>
                  <a:ext uri="{FF2B5EF4-FFF2-40B4-BE49-F238E27FC236}">
                    <a16:creationId xmlns:a16="http://schemas.microsoft.com/office/drawing/2014/main" id="{8739E0E4-2B31-C561-446B-A31CAB9E5C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1" name="Rechte verbindingslijn 77">
                <a:extLst>
                  <a:ext uri="{FF2B5EF4-FFF2-40B4-BE49-F238E27FC236}">
                    <a16:creationId xmlns:a16="http://schemas.microsoft.com/office/drawing/2014/main" id="{5AD822EA-2F40-4582-C7A5-6BCA5582C0DF}"/>
                  </a:ext>
                </a:extLst>
              </p:cNvPr>
              <p:cNvCxnSpPr>
                <a:cxnSpLocks/>
                <a:stCxn id="24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6" name="Ovaal 22">
              <a:extLst>
                <a:ext uri="{FF2B5EF4-FFF2-40B4-BE49-F238E27FC236}">
                  <a16:creationId xmlns:a16="http://schemas.microsoft.com/office/drawing/2014/main" id="{7CD5B2C8-D255-9A1E-18E8-B5CE69402C35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7" name="Rechthoek 23">
              <a:extLst>
                <a:ext uri="{FF2B5EF4-FFF2-40B4-BE49-F238E27FC236}">
                  <a16:creationId xmlns:a16="http://schemas.microsoft.com/office/drawing/2014/main" id="{5725662B-A494-BB28-B485-7B43C25FF8D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8" name="Groep 24">
              <a:extLst>
                <a:ext uri="{FF2B5EF4-FFF2-40B4-BE49-F238E27FC236}">
                  <a16:creationId xmlns:a16="http://schemas.microsoft.com/office/drawing/2014/main" id="{820F4A9F-33D1-6A15-059E-CC6F9C82AE54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43" name="Rechthoek 69">
                <a:extLst>
                  <a:ext uri="{FF2B5EF4-FFF2-40B4-BE49-F238E27FC236}">
                    <a16:creationId xmlns:a16="http://schemas.microsoft.com/office/drawing/2014/main" id="{D244929D-B0BF-BD16-B8CB-833FC2018C1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4" name="Rechte verbindingslijn 70">
                <a:extLst>
                  <a:ext uri="{FF2B5EF4-FFF2-40B4-BE49-F238E27FC236}">
                    <a16:creationId xmlns:a16="http://schemas.microsoft.com/office/drawing/2014/main" id="{3FE5DF43-B06F-5E5D-13DB-0D85ADF3116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5" name="Gelijkbenige driehoek 98">
                <a:extLst>
                  <a:ext uri="{FF2B5EF4-FFF2-40B4-BE49-F238E27FC236}">
                    <a16:creationId xmlns:a16="http://schemas.microsoft.com/office/drawing/2014/main" id="{A7BCBCC2-41CD-5EB5-11A7-A45760F6C1E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9" name="Ovaal 25">
              <a:extLst>
                <a:ext uri="{FF2B5EF4-FFF2-40B4-BE49-F238E27FC236}">
                  <a16:creationId xmlns:a16="http://schemas.microsoft.com/office/drawing/2014/main" id="{153D0B17-7611-7603-54AD-889FE96FC25F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0" name="Rechthoek 26">
              <a:extLst>
                <a:ext uri="{FF2B5EF4-FFF2-40B4-BE49-F238E27FC236}">
                  <a16:creationId xmlns:a16="http://schemas.microsoft.com/office/drawing/2014/main" id="{0AF384CD-AA79-FD98-2F85-EAB770AE219D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1" name="Ovaal 27">
              <a:extLst>
                <a:ext uri="{FF2B5EF4-FFF2-40B4-BE49-F238E27FC236}">
                  <a16:creationId xmlns:a16="http://schemas.microsoft.com/office/drawing/2014/main" id="{504D0AEF-9D40-10F9-0A57-9F2078A76EF6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2" name="Rechthoek 28">
              <a:extLst>
                <a:ext uri="{FF2B5EF4-FFF2-40B4-BE49-F238E27FC236}">
                  <a16:creationId xmlns:a16="http://schemas.microsoft.com/office/drawing/2014/main" id="{659CA413-FE22-0EF4-9B90-6A3AD92B9E68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3" name="Groep 29">
              <a:extLst>
                <a:ext uri="{FF2B5EF4-FFF2-40B4-BE49-F238E27FC236}">
                  <a16:creationId xmlns:a16="http://schemas.microsoft.com/office/drawing/2014/main" id="{26A21552-AAEA-D168-9B87-663F427C1305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7" name="Groep 53">
                <a:extLst>
                  <a:ext uri="{FF2B5EF4-FFF2-40B4-BE49-F238E27FC236}">
                    <a16:creationId xmlns:a16="http://schemas.microsoft.com/office/drawing/2014/main" id="{C5E6BA4C-081C-7661-5296-046A12837DF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30" name="Groep 56">
                  <a:extLst>
                    <a:ext uri="{FF2B5EF4-FFF2-40B4-BE49-F238E27FC236}">
                      <a16:creationId xmlns:a16="http://schemas.microsoft.com/office/drawing/2014/main" id="{46224FB3-B862-E4FD-93FF-D0304BBCFF5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7" name="Groep 63">
                    <a:extLst>
                      <a:ext uri="{FF2B5EF4-FFF2-40B4-BE49-F238E27FC236}">
                        <a16:creationId xmlns:a16="http://schemas.microsoft.com/office/drawing/2014/main" id="{ACB3CB32-E0B3-AA2F-4E3E-A3E4282EDA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40" name="Rechthoek 66">
                      <a:extLst>
                        <a:ext uri="{FF2B5EF4-FFF2-40B4-BE49-F238E27FC236}">
                          <a16:creationId xmlns:a16="http://schemas.microsoft.com/office/drawing/2014/main" id="{FFA5CAEE-A95C-9911-4768-5BC28A1A02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1" name="Rechthoek 67">
                      <a:extLst>
                        <a:ext uri="{FF2B5EF4-FFF2-40B4-BE49-F238E27FC236}">
                          <a16:creationId xmlns:a16="http://schemas.microsoft.com/office/drawing/2014/main" id="{738D4A96-B217-8D5E-019C-7CA2FE28DF2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2" name="Ovaal 68">
                      <a:extLst>
                        <a:ext uri="{FF2B5EF4-FFF2-40B4-BE49-F238E27FC236}">
                          <a16:creationId xmlns:a16="http://schemas.microsoft.com/office/drawing/2014/main" id="{3E0B6557-A6C9-712D-2E6B-1D588C5887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8" name="Afbeelding 64">
                    <a:extLst>
                      <a:ext uri="{FF2B5EF4-FFF2-40B4-BE49-F238E27FC236}">
                        <a16:creationId xmlns:a16="http://schemas.microsoft.com/office/drawing/2014/main" id="{5A14EC5D-5C8D-6F43-CFEF-6E138CC5B33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9" name="Afbeelding 65">
                    <a:extLst>
                      <a:ext uri="{FF2B5EF4-FFF2-40B4-BE49-F238E27FC236}">
                        <a16:creationId xmlns:a16="http://schemas.microsoft.com/office/drawing/2014/main" id="{AE454B29-AED6-CABA-D8D9-95F1DF5E1C9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1" name="Groep 57">
                  <a:extLst>
                    <a:ext uri="{FF2B5EF4-FFF2-40B4-BE49-F238E27FC236}">
                      <a16:creationId xmlns:a16="http://schemas.microsoft.com/office/drawing/2014/main" id="{E563F07B-A37C-5940-FD63-9EE6175D866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5" name="Rechthoek 61">
                    <a:extLst>
                      <a:ext uri="{FF2B5EF4-FFF2-40B4-BE49-F238E27FC236}">
                        <a16:creationId xmlns:a16="http://schemas.microsoft.com/office/drawing/2014/main" id="{98AC935A-D9D8-3AC6-AC24-D5FC548F1D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6" name="Rechthoek 62">
                    <a:extLst>
                      <a:ext uri="{FF2B5EF4-FFF2-40B4-BE49-F238E27FC236}">
                        <a16:creationId xmlns:a16="http://schemas.microsoft.com/office/drawing/2014/main" id="{565AB6D9-CDC8-BE9E-798C-8C5A7CEA4E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32" name="Groep 58">
                  <a:extLst>
                    <a:ext uri="{FF2B5EF4-FFF2-40B4-BE49-F238E27FC236}">
                      <a16:creationId xmlns:a16="http://schemas.microsoft.com/office/drawing/2014/main" id="{2293FE7F-A463-AA4B-94D8-3915BA9F463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3" name="Rechthoek 59">
                    <a:extLst>
                      <a:ext uri="{FF2B5EF4-FFF2-40B4-BE49-F238E27FC236}">
                        <a16:creationId xmlns:a16="http://schemas.microsoft.com/office/drawing/2014/main" id="{699C71E7-4879-4748-A2BD-C1E317583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4" name="Rechthoek 60">
                    <a:extLst>
                      <a:ext uri="{FF2B5EF4-FFF2-40B4-BE49-F238E27FC236}">
                        <a16:creationId xmlns:a16="http://schemas.microsoft.com/office/drawing/2014/main" id="{C62DE449-3410-D38F-7586-64EEE93FC6F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8" name="Rechthoek 54">
                <a:extLst>
                  <a:ext uri="{FF2B5EF4-FFF2-40B4-BE49-F238E27FC236}">
                    <a16:creationId xmlns:a16="http://schemas.microsoft.com/office/drawing/2014/main" id="{0A409EAC-6E5D-3F1D-0D32-7D099DE1BD3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9" name="Gelijkbenige driehoek 78">
                <a:extLst>
                  <a:ext uri="{FF2B5EF4-FFF2-40B4-BE49-F238E27FC236}">
                    <a16:creationId xmlns:a16="http://schemas.microsoft.com/office/drawing/2014/main" id="{F10F4EC0-2FEE-8DAA-84FD-BE0A69ED40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4" name="Rechthoek 30">
              <a:extLst>
                <a:ext uri="{FF2B5EF4-FFF2-40B4-BE49-F238E27FC236}">
                  <a16:creationId xmlns:a16="http://schemas.microsoft.com/office/drawing/2014/main" id="{C32CB971-072B-14E2-F095-F28C413662B1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5" name="Groep 31">
              <a:extLst>
                <a:ext uri="{FF2B5EF4-FFF2-40B4-BE49-F238E27FC236}">
                  <a16:creationId xmlns:a16="http://schemas.microsoft.com/office/drawing/2014/main" id="{69023571-750E-E3EB-DB53-6CF6DDF26B4D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6" name="Rechthoek 32">
                <a:extLst>
                  <a:ext uri="{FF2B5EF4-FFF2-40B4-BE49-F238E27FC236}">
                    <a16:creationId xmlns:a16="http://schemas.microsoft.com/office/drawing/2014/main" id="{59E483AA-71A3-0806-19CE-2A9B7C97162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7" name="Rechthoek 33">
                <a:extLst>
                  <a:ext uri="{FF2B5EF4-FFF2-40B4-BE49-F238E27FC236}">
                    <a16:creationId xmlns:a16="http://schemas.microsoft.com/office/drawing/2014/main" id="{D56A2E5C-C16A-1AA0-0FE4-C4CD7D59A93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8" name="Groep 34">
                <a:extLst>
                  <a:ext uri="{FF2B5EF4-FFF2-40B4-BE49-F238E27FC236}">
                    <a16:creationId xmlns:a16="http://schemas.microsoft.com/office/drawing/2014/main" id="{948C71C5-85BE-33C6-341C-EC0F5EA81FB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21" name="Rechthoek: afgeronde hoeken 61">
                  <a:extLst>
                    <a:ext uri="{FF2B5EF4-FFF2-40B4-BE49-F238E27FC236}">
                      <a16:creationId xmlns:a16="http://schemas.microsoft.com/office/drawing/2014/main" id="{2C16EEBE-CD30-3D64-B2A6-27D822C66CC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2" name="Rechthoek 48">
                  <a:extLst>
                    <a:ext uri="{FF2B5EF4-FFF2-40B4-BE49-F238E27FC236}">
                      <a16:creationId xmlns:a16="http://schemas.microsoft.com/office/drawing/2014/main" id="{C5562C5C-7F51-010F-DC94-A7DCD41D717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3" name="Rechthoek 49">
                  <a:extLst>
                    <a:ext uri="{FF2B5EF4-FFF2-40B4-BE49-F238E27FC236}">
                      <a16:creationId xmlns:a16="http://schemas.microsoft.com/office/drawing/2014/main" id="{636497E2-1489-E88D-5531-5821DA1C7F3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4" name="Rechthoek 50">
                  <a:extLst>
                    <a:ext uri="{FF2B5EF4-FFF2-40B4-BE49-F238E27FC236}">
                      <a16:creationId xmlns:a16="http://schemas.microsoft.com/office/drawing/2014/main" id="{2D818F9F-656F-EC6D-EC6A-1C62D5768C2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5" name="Rechthoek 51">
                  <a:extLst>
                    <a:ext uri="{FF2B5EF4-FFF2-40B4-BE49-F238E27FC236}">
                      <a16:creationId xmlns:a16="http://schemas.microsoft.com/office/drawing/2014/main" id="{B0F50BB2-B2E5-5515-9588-0998B40CD23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6" name="Rechthoek 52">
                  <a:extLst>
                    <a:ext uri="{FF2B5EF4-FFF2-40B4-BE49-F238E27FC236}">
                      <a16:creationId xmlns:a16="http://schemas.microsoft.com/office/drawing/2014/main" id="{4BFFF354-AA2B-5B68-0FC8-1BEC58600B0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9" name="Groep 35">
                <a:extLst>
                  <a:ext uri="{FF2B5EF4-FFF2-40B4-BE49-F238E27FC236}">
                    <a16:creationId xmlns:a16="http://schemas.microsoft.com/office/drawing/2014/main" id="{C289CDB5-32DE-C2A7-9399-917914FBC60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3" name="Groep 39">
                  <a:extLst>
                    <a:ext uri="{FF2B5EF4-FFF2-40B4-BE49-F238E27FC236}">
                      <a16:creationId xmlns:a16="http://schemas.microsoft.com/office/drawing/2014/main" id="{3CB7CF04-877D-A7DF-ABB3-0533E8469CD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5" name="Rechthoek: afgeronde hoeken 55">
                    <a:extLst>
                      <a:ext uri="{FF2B5EF4-FFF2-40B4-BE49-F238E27FC236}">
                        <a16:creationId xmlns:a16="http://schemas.microsoft.com/office/drawing/2014/main" id="{8E913D4D-8BEE-F0A8-BAD3-D1073EDD6E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6" name="Rechthoek 42">
                    <a:extLst>
                      <a:ext uri="{FF2B5EF4-FFF2-40B4-BE49-F238E27FC236}">
                        <a16:creationId xmlns:a16="http://schemas.microsoft.com/office/drawing/2014/main" id="{CAA5EC3F-CF04-272D-B0DC-B9BC64F182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7" name="Rechthoek 43">
                    <a:extLst>
                      <a:ext uri="{FF2B5EF4-FFF2-40B4-BE49-F238E27FC236}">
                        <a16:creationId xmlns:a16="http://schemas.microsoft.com/office/drawing/2014/main" id="{A04653AF-93BF-045C-C99C-D29B110D06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8" name="Rechthoek 44">
                    <a:extLst>
                      <a:ext uri="{FF2B5EF4-FFF2-40B4-BE49-F238E27FC236}">
                        <a16:creationId xmlns:a16="http://schemas.microsoft.com/office/drawing/2014/main" id="{4845CEC9-C07B-8902-E40A-DB0812C36C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9" name="Rechthoek 45">
                    <a:extLst>
                      <a:ext uri="{FF2B5EF4-FFF2-40B4-BE49-F238E27FC236}">
                        <a16:creationId xmlns:a16="http://schemas.microsoft.com/office/drawing/2014/main" id="{CF3B5167-FF43-6D6A-698F-D1FB302D34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0" name="Rechthoek 46">
                    <a:extLst>
                      <a:ext uri="{FF2B5EF4-FFF2-40B4-BE49-F238E27FC236}">
                        <a16:creationId xmlns:a16="http://schemas.microsoft.com/office/drawing/2014/main" id="{FEAB1988-B1A7-0C0A-98E2-2C7BE66ED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4" name="Boog 40">
                  <a:extLst>
                    <a:ext uri="{FF2B5EF4-FFF2-40B4-BE49-F238E27FC236}">
                      <a16:creationId xmlns:a16="http://schemas.microsoft.com/office/drawing/2014/main" id="{703EF153-58F4-E17F-F2FE-C6D2794013D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0" name="Tekstvak 36">
                <a:extLst>
                  <a:ext uri="{FF2B5EF4-FFF2-40B4-BE49-F238E27FC236}">
                    <a16:creationId xmlns:a16="http://schemas.microsoft.com/office/drawing/2014/main" id="{DA232C08-89F7-DD2B-DD9D-75337D201DD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11" name="Tekstvak 37">
                <a:extLst>
                  <a:ext uri="{FF2B5EF4-FFF2-40B4-BE49-F238E27FC236}">
                    <a16:creationId xmlns:a16="http://schemas.microsoft.com/office/drawing/2014/main" id="{607D5684-CE54-D4EF-C591-62C78A272F76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12" name="Vrije vorm: vorm 52">
                <a:extLst>
                  <a:ext uri="{FF2B5EF4-FFF2-40B4-BE49-F238E27FC236}">
                    <a16:creationId xmlns:a16="http://schemas.microsoft.com/office/drawing/2014/main" id="{239700C2-7DBD-CD21-6AF8-9E800592879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3681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8850" y="4377776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90DC7D4-5030-1878-037A-1CDEBCB97D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8849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A9A2A44-FEBC-C37E-977A-696F75A3A6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26703" y="742076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79B69314-EFE0-2E47-F2C3-941892E72F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24558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75116E28-FA65-0AF5-7E6F-0810ED272BC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2412" y="742076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D84B6F69-3342-F8DB-382B-5D2F2D5571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520266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FBDE4765-4E9F-BD85-D1A9-1689D1B50B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132CEBB1-4723-4711-39D7-C5641F519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02D55005-8983-5B33-5984-62BB75DDCE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26704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53FEFD5C-1641-79BD-6FF1-8DB8969FE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26703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9556B609-138B-7648-C6FA-938FC44B96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4558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BE25AD19-0E02-05B6-2520-0014876358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557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1155017B-8150-EF19-F344-3AEF5CE85E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2411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20D15390-9432-9EAF-471B-138B2DD76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2410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579B8B87-4D81-6EAA-C3D4-2862F0AF0B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20265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E5F02DC0-9468-F01F-F120-F1555C0DA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20264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4" name="Tijdelijke aanduiding voor tekst 16">
            <a:extLst>
              <a:ext uri="{FF2B5EF4-FFF2-40B4-BE49-F238E27FC236}">
                <a16:creationId xmlns:a16="http://schemas.microsoft.com/office/drawing/2014/main" id="{AAB18209-117D-A829-422D-CB0139C15D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6703" y="4382547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5" name="Tijdelijke aanduiding voor tekst 16">
            <a:extLst>
              <a:ext uri="{FF2B5EF4-FFF2-40B4-BE49-F238E27FC236}">
                <a16:creationId xmlns:a16="http://schemas.microsoft.com/office/drawing/2014/main" id="{93F50FE2-5C28-C5A6-8D02-2095B06BDF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24557" y="4377774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6" name="Tijdelijke aanduiding voor tekst 16">
            <a:extLst>
              <a:ext uri="{FF2B5EF4-FFF2-40B4-BE49-F238E27FC236}">
                <a16:creationId xmlns:a16="http://schemas.microsoft.com/office/drawing/2014/main" id="{CFB49DBD-5E99-A633-099F-D10C682B6B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2410" y="4376114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7" name="Tijdelijke aanduiding voor tekst 16">
            <a:extLst>
              <a:ext uri="{FF2B5EF4-FFF2-40B4-BE49-F238E27FC236}">
                <a16:creationId xmlns:a16="http://schemas.microsoft.com/office/drawing/2014/main" id="{FA42B385-9F01-AF29-AE67-F330BF14FC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520992" y="4379145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E6A40D79-5A53-EF09-C777-AB1470523D0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C3BB801-1C58-5EE2-0A6B-9D9C8DEA7C1F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3DBB4264-1999-D6BF-90D0-8F2DDA6F5658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A4A3126-C2E7-A1E7-1BA2-B6CF551D96F0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4" name="Groep 87">
            <a:extLst>
              <a:ext uri="{FF2B5EF4-FFF2-40B4-BE49-F238E27FC236}">
                <a16:creationId xmlns:a16="http://schemas.microsoft.com/office/drawing/2014/main" id="{71B6A77D-5159-5E38-6A81-C78903AADCF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45" name="Rechthoek 88">
              <a:extLst>
                <a:ext uri="{FF2B5EF4-FFF2-40B4-BE49-F238E27FC236}">
                  <a16:creationId xmlns:a16="http://schemas.microsoft.com/office/drawing/2014/main" id="{1D5B2E5D-8BC9-45A2-AA6F-3D30505F908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46" name="Ovaal 89">
              <a:extLst>
                <a:ext uri="{FF2B5EF4-FFF2-40B4-BE49-F238E27FC236}">
                  <a16:creationId xmlns:a16="http://schemas.microsoft.com/office/drawing/2014/main" id="{2D6FFF3A-B095-6547-7E04-0CC0208124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Ovaal 90">
              <a:extLst>
                <a:ext uri="{FF2B5EF4-FFF2-40B4-BE49-F238E27FC236}">
                  <a16:creationId xmlns:a16="http://schemas.microsoft.com/office/drawing/2014/main" id="{3E766191-48BD-C6A2-207D-9589B02402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8" name="Rechthoek 91">
              <a:extLst>
                <a:ext uri="{FF2B5EF4-FFF2-40B4-BE49-F238E27FC236}">
                  <a16:creationId xmlns:a16="http://schemas.microsoft.com/office/drawing/2014/main" id="{FD122E86-1C68-8433-AE85-05A664D85BF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9" name="VOORBEELD">
              <a:extLst>
                <a:ext uri="{FF2B5EF4-FFF2-40B4-BE49-F238E27FC236}">
                  <a16:creationId xmlns:a16="http://schemas.microsoft.com/office/drawing/2014/main" id="{AFDF4B93-A260-67EC-586B-D32C33D4F2C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54" name="Rechthoek 97">
                <a:extLst>
                  <a:ext uri="{FF2B5EF4-FFF2-40B4-BE49-F238E27FC236}">
                    <a16:creationId xmlns:a16="http://schemas.microsoft.com/office/drawing/2014/main" id="{3FEFF7E4-07D3-85A5-51E8-386904D4C67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5" name="Rechthoek 98">
                <a:extLst>
                  <a:ext uri="{FF2B5EF4-FFF2-40B4-BE49-F238E27FC236}">
                    <a16:creationId xmlns:a16="http://schemas.microsoft.com/office/drawing/2014/main" id="{8CEC37EB-E8D5-BB94-A2DD-C8411A65ADB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6" name="Groep 99">
                <a:extLst>
                  <a:ext uri="{FF2B5EF4-FFF2-40B4-BE49-F238E27FC236}">
                    <a16:creationId xmlns:a16="http://schemas.microsoft.com/office/drawing/2014/main" id="{7C8B64FB-4840-F97C-ABD9-7252241C20E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7" name="Groep 130">
                  <a:extLst>
                    <a:ext uri="{FF2B5EF4-FFF2-40B4-BE49-F238E27FC236}">
                      <a16:creationId xmlns:a16="http://schemas.microsoft.com/office/drawing/2014/main" id="{35C032B2-1A87-46BF-975A-8E8EFC12A3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9" name="Rechte verbindingslijn 132">
                    <a:extLst>
                      <a:ext uri="{FF2B5EF4-FFF2-40B4-BE49-F238E27FC236}">
                        <a16:creationId xmlns:a16="http://schemas.microsoft.com/office/drawing/2014/main" id="{627CB5A0-53E8-CADE-E4AA-24D81F85B6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33">
                    <a:extLst>
                      <a:ext uri="{FF2B5EF4-FFF2-40B4-BE49-F238E27FC236}">
                        <a16:creationId xmlns:a16="http://schemas.microsoft.com/office/drawing/2014/main" id="{1962EDB7-237B-483A-5C60-6F48C42855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34">
                    <a:extLst>
                      <a:ext uri="{FF2B5EF4-FFF2-40B4-BE49-F238E27FC236}">
                        <a16:creationId xmlns:a16="http://schemas.microsoft.com/office/drawing/2014/main" id="{012F75C1-1EAC-BB0B-8B81-F473664A03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35">
                    <a:extLst>
                      <a:ext uri="{FF2B5EF4-FFF2-40B4-BE49-F238E27FC236}">
                        <a16:creationId xmlns:a16="http://schemas.microsoft.com/office/drawing/2014/main" id="{00FE2978-378E-1805-620D-258B2B6BBA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36">
                    <a:extLst>
                      <a:ext uri="{FF2B5EF4-FFF2-40B4-BE49-F238E27FC236}">
                        <a16:creationId xmlns:a16="http://schemas.microsoft.com/office/drawing/2014/main" id="{D402A11D-E3A2-2918-BD79-E92059DF43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8" name="Pijl: rechts 129">
                  <a:extLst>
                    <a:ext uri="{FF2B5EF4-FFF2-40B4-BE49-F238E27FC236}">
                      <a16:creationId xmlns:a16="http://schemas.microsoft.com/office/drawing/2014/main" id="{C75EDF75-136A-5219-0AA0-DF1A92809DE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7" name="Groep 100">
                <a:extLst>
                  <a:ext uri="{FF2B5EF4-FFF2-40B4-BE49-F238E27FC236}">
                    <a16:creationId xmlns:a16="http://schemas.microsoft.com/office/drawing/2014/main" id="{F3586A4A-727C-965F-5AC7-4993A7D0D97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80" name="Groep 123">
                  <a:extLst>
                    <a:ext uri="{FF2B5EF4-FFF2-40B4-BE49-F238E27FC236}">
                      <a16:creationId xmlns:a16="http://schemas.microsoft.com/office/drawing/2014/main" id="{0F3C166B-6F1C-3CBE-5A53-63A71C1B38E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2" name="Rechte verbindingslijn 125">
                    <a:extLst>
                      <a:ext uri="{FF2B5EF4-FFF2-40B4-BE49-F238E27FC236}">
                        <a16:creationId xmlns:a16="http://schemas.microsoft.com/office/drawing/2014/main" id="{CCD23821-9F6E-7EC3-EB19-4820D5B77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26">
                    <a:extLst>
                      <a:ext uri="{FF2B5EF4-FFF2-40B4-BE49-F238E27FC236}">
                        <a16:creationId xmlns:a16="http://schemas.microsoft.com/office/drawing/2014/main" id="{116A3B17-011E-89FC-D07B-7AD26F2281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27">
                    <a:extLst>
                      <a:ext uri="{FF2B5EF4-FFF2-40B4-BE49-F238E27FC236}">
                        <a16:creationId xmlns:a16="http://schemas.microsoft.com/office/drawing/2014/main" id="{49313B9C-94FE-0DC4-211D-2086FF596C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28">
                    <a:extLst>
                      <a:ext uri="{FF2B5EF4-FFF2-40B4-BE49-F238E27FC236}">
                        <a16:creationId xmlns:a16="http://schemas.microsoft.com/office/drawing/2014/main" id="{D24F803F-E4CC-A833-81B0-FC0F88CB75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129">
                    <a:extLst>
                      <a:ext uri="{FF2B5EF4-FFF2-40B4-BE49-F238E27FC236}">
                        <a16:creationId xmlns:a16="http://schemas.microsoft.com/office/drawing/2014/main" id="{1652056F-018D-F77E-86B5-153CBDC6C0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1" name="Pijl: rechts 122">
                  <a:extLst>
                    <a:ext uri="{FF2B5EF4-FFF2-40B4-BE49-F238E27FC236}">
                      <a16:creationId xmlns:a16="http://schemas.microsoft.com/office/drawing/2014/main" id="{BC14F9ED-559C-FD75-4B73-94B31719F6E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8" name="Rechte verbindingslijn 101">
                <a:extLst>
                  <a:ext uri="{FF2B5EF4-FFF2-40B4-BE49-F238E27FC236}">
                    <a16:creationId xmlns:a16="http://schemas.microsoft.com/office/drawing/2014/main" id="{1427920C-F88E-E0D5-AA29-21480E7248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102">
                <a:extLst>
                  <a:ext uri="{FF2B5EF4-FFF2-40B4-BE49-F238E27FC236}">
                    <a16:creationId xmlns:a16="http://schemas.microsoft.com/office/drawing/2014/main" id="{DC758A95-238F-EF70-4F8D-E297F06D24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60" name="Rechthoek 103">
                <a:extLst>
                  <a:ext uri="{FF2B5EF4-FFF2-40B4-BE49-F238E27FC236}">
                    <a16:creationId xmlns:a16="http://schemas.microsoft.com/office/drawing/2014/main" id="{25C6E2A3-95DE-9E9F-5D08-FAAFCA3D0CA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61" name="Rechthoek 104">
                <a:extLst>
                  <a:ext uri="{FF2B5EF4-FFF2-40B4-BE49-F238E27FC236}">
                    <a16:creationId xmlns:a16="http://schemas.microsoft.com/office/drawing/2014/main" id="{0E3A1D98-D9A0-5E19-D39E-30670613FA8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62" name="Groep 105">
                <a:extLst>
                  <a:ext uri="{FF2B5EF4-FFF2-40B4-BE49-F238E27FC236}">
                    <a16:creationId xmlns:a16="http://schemas.microsoft.com/office/drawing/2014/main" id="{2D1BB65F-76D5-75AE-257D-E9A62EB15D4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2" name="Rechthoek 115">
                  <a:extLst>
                    <a:ext uri="{FF2B5EF4-FFF2-40B4-BE49-F238E27FC236}">
                      <a16:creationId xmlns:a16="http://schemas.microsoft.com/office/drawing/2014/main" id="{C0F509E6-5676-64D5-87EF-64B7CB8EE1F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3" name="Groep 116">
                  <a:extLst>
                    <a:ext uri="{FF2B5EF4-FFF2-40B4-BE49-F238E27FC236}">
                      <a16:creationId xmlns:a16="http://schemas.microsoft.com/office/drawing/2014/main" id="{A61086AD-0771-D606-B131-60FA37E7E9D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5" name="Rechte verbindingslijn 118">
                    <a:extLst>
                      <a:ext uri="{FF2B5EF4-FFF2-40B4-BE49-F238E27FC236}">
                        <a16:creationId xmlns:a16="http://schemas.microsoft.com/office/drawing/2014/main" id="{A0B46FFB-6EE0-ABA9-4916-919B443D93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19">
                    <a:extLst>
                      <a:ext uri="{FF2B5EF4-FFF2-40B4-BE49-F238E27FC236}">
                        <a16:creationId xmlns:a16="http://schemas.microsoft.com/office/drawing/2014/main" id="{1E3A0D3E-6F90-3FDD-4C37-3A3A96B6BF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20">
                    <a:extLst>
                      <a:ext uri="{FF2B5EF4-FFF2-40B4-BE49-F238E27FC236}">
                        <a16:creationId xmlns:a16="http://schemas.microsoft.com/office/drawing/2014/main" id="{68417B45-97B2-A43D-10F1-E7A8BDF953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21">
                    <a:extLst>
                      <a:ext uri="{FF2B5EF4-FFF2-40B4-BE49-F238E27FC236}">
                        <a16:creationId xmlns:a16="http://schemas.microsoft.com/office/drawing/2014/main" id="{5B50FFB5-E0EE-CA13-958C-5421D966BE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22">
                    <a:extLst>
                      <a:ext uri="{FF2B5EF4-FFF2-40B4-BE49-F238E27FC236}">
                        <a16:creationId xmlns:a16="http://schemas.microsoft.com/office/drawing/2014/main" id="{65DFB233-AAF2-7EF4-4793-D2F6F47062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4" name="Pijl: rechts 115">
                  <a:extLst>
                    <a:ext uri="{FF2B5EF4-FFF2-40B4-BE49-F238E27FC236}">
                      <a16:creationId xmlns:a16="http://schemas.microsoft.com/office/drawing/2014/main" id="{E8E4B495-256A-B186-7376-DBB301FB25C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3" name="Groep 106">
                <a:extLst>
                  <a:ext uri="{FF2B5EF4-FFF2-40B4-BE49-F238E27FC236}">
                    <a16:creationId xmlns:a16="http://schemas.microsoft.com/office/drawing/2014/main" id="{248B2EC6-4F54-DF34-A03B-173D1615C9D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4" name="Rechthoek 107">
                  <a:extLst>
                    <a:ext uri="{FF2B5EF4-FFF2-40B4-BE49-F238E27FC236}">
                      <a16:creationId xmlns:a16="http://schemas.microsoft.com/office/drawing/2014/main" id="{37EFEBD6-6A7E-E71C-F8AD-4FAA62CF4C2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5" name="Groep 108">
                  <a:extLst>
                    <a:ext uri="{FF2B5EF4-FFF2-40B4-BE49-F238E27FC236}">
                      <a16:creationId xmlns:a16="http://schemas.microsoft.com/office/drawing/2014/main" id="{7869BE1A-5F2A-DF14-1525-8EA0B5A5CB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7" name="Rechte verbindingslijn 110">
                    <a:extLst>
                      <a:ext uri="{FF2B5EF4-FFF2-40B4-BE49-F238E27FC236}">
                        <a16:creationId xmlns:a16="http://schemas.microsoft.com/office/drawing/2014/main" id="{69E31E96-A24B-C492-4C17-E4641350C9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11">
                    <a:extLst>
                      <a:ext uri="{FF2B5EF4-FFF2-40B4-BE49-F238E27FC236}">
                        <a16:creationId xmlns:a16="http://schemas.microsoft.com/office/drawing/2014/main" id="{460BBA81-7B24-1255-4A64-6A1325AD72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12">
                    <a:extLst>
                      <a:ext uri="{FF2B5EF4-FFF2-40B4-BE49-F238E27FC236}">
                        <a16:creationId xmlns:a16="http://schemas.microsoft.com/office/drawing/2014/main" id="{26D5B6DE-460A-94CD-0A33-4E7248A925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13">
                    <a:extLst>
                      <a:ext uri="{FF2B5EF4-FFF2-40B4-BE49-F238E27FC236}">
                        <a16:creationId xmlns:a16="http://schemas.microsoft.com/office/drawing/2014/main" id="{F66260FE-88D6-8CFF-E82F-C77CED863C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14">
                    <a:extLst>
                      <a:ext uri="{FF2B5EF4-FFF2-40B4-BE49-F238E27FC236}">
                        <a16:creationId xmlns:a16="http://schemas.microsoft.com/office/drawing/2014/main" id="{52E1B31F-24AB-D8FF-D090-0515DDF957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6" name="Pijl: rechts 107">
                  <a:extLst>
                    <a:ext uri="{FF2B5EF4-FFF2-40B4-BE49-F238E27FC236}">
                      <a16:creationId xmlns:a16="http://schemas.microsoft.com/office/drawing/2014/main" id="{8EEE07CD-F647-8624-12BA-D28E2ABB95B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50" name="Ovaal 93">
              <a:extLst>
                <a:ext uri="{FF2B5EF4-FFF2-40B4-BE49-F238E27FC236}">
                  <a16:creationId xmlns:a16="http://schemas.microsoft.com/office/drawing/2014/main" id="{3D21825D-17FB-4850-2415-EEECFA389A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1" name="Ovaal 94">
              <a:extLst>
                <a:ext uri="{FF2B5EF4-FFF2-40B4-BE49-F238E27FC236}">
                  <a16:creationId xmlns:a16="http://schemas.microsoft.com/office/drawing/2014/main" id="{12B972E5-179A-B47D-2BC3-5B3AC06128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2" name="Ovaal 95">
              <a:extLst>
                <a:ext uri="{FF2B5EF4-FFF2-40B4-BE49-F238E27FC236}">
                  <a16:creationId xmlns:a16="http://schemas.microsoft.com/office/drawing/2014/main" id="{A482D128-3BC7-7BF8-F7D5-21BBAEF92D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53" name="Afbeelding 96">
              <a:extLst>
                <a:ext uri="{FF2B5EF4-FFF2-40B4-BE49-F238E27FC236}">
                  <a16:creationId xmlns:a16="http://schemas.microsoft.com/office/drawing/2014/main" id="{7AA611C7-7E76-074F-1415-821EEC4412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8F40D1B-683B-358B-EC89-FACAC495DB7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95" name="Groep 1">
            <a:extLst>
              <a:ext uri="{FF2B5EF4-FFF2-40B4-BE49-F238E27FC236}">
                <a16:creationId xmlns:a16="http://schemas.microsoft.com/office/drawing/2014/main" id="{3ED9ECFD-9612-B390-88D5-34296B5E9295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96" name="Rechthoek 4">
              <a:extLst>
                <a:ext uri="{FF2B5EF4-FFF2-40B4-BE49-F238E27FC236}">
                  <a16:creationId xmlns:a16="http://schemas.microsoft.com/office/drawing/2014/main" id="{8EE74AFA-07CB-5044-4C78-1A2679523BE5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97" name="Ovaal 7">
              <a:extLst>
                <a:ext uri="{FF2B5EF4-FFF2-40B4-BE49-F238E27FC236}">
                  <a16:creationId xmlns:a16="http://schemas.microsoft.com/office/drawing/2014/main" id="{482954D9-12DD-1B9D-1822-ACB6CD43E743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8" name="Rechthoek 20">
              <a:extLst>
                <a:ext uri="{FF2B5EF4-FFF2-40B4-BE49-F238E27FC236}">
                  <a16:creationId xmlns:a16="http://schemas.microsoft.com/office/drawing/2014/main" id="{0D115267-04C7-4760-AD49-A7B141F55B6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9" name="Groep 21">
              <a:extLst>
                <a:ext uri="{FF2B5EF4-FFF2-40B4-BE49-F238E27FC236}">
                  <a16:creationId xmlns:a16="http://schemas.microsoft.com/office/drawing/2014/main" id="{792A98FC-097B-F735-587C-CF3FF79F124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50" name="Rechthoek 72">
                <a:extLst>
                  <a:ext uri="{FF2B5EF4-FFF2-40B4-BE49-F238E27FC236}">
                    <a16:creationId xmlns:a16="http://schemas.microsoft.com/office/drawing/2014/main" id="{D3F4000F-24AC-5A89-75E8-10DFF4C1009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1" name="Ovaal 73">
                <a:extLst>
                  <a:ext uri="{FF2B5EF4-FFF2-40B4-BE49-F238E27FC236}">
                    <a16:creationId xmlns:a16="http://schemas.microsoft.com/office/drawing/2014/main" id="{0465C98B-AF01-E888-8C62-CA90CBEE832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2" name="Vrije vorm: vorm 101">
                <a:extLst>
                  <a:ext uri="{FF2B5EF4-FFF2-40B4-BE49-F238E27FC236}">
                    <a16:creationId xmlns:a16="http://schemas.microsoft.com/office/drawing/2014/main" id="{E3F56DD1-BEC1-50CC-84F2-6108A7ABAC6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3" name="Rechthoek: afgeronde hoeken 102">
                <a:extLst>
                  <a:ext uri="{FF2B5EF4-FFF2-40B4-BE49-F238E27FC236}">
                    <a16:creationId xmlns:a16="http://schemas.microsoft.com/office/drawing/2014/main" id="{2B44F3FE-B4B9-0611-7790-3D106E31133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54" name="Rechte verbindingslijn 76">
                <a:extLst>
                  <a:ext uri="{FF2B5EF4-FFF2-40B4-BE49-F238E27FC236}">
                    <a16:creationId xmlns:a16="http://schemas.microsoft.com/office/drawing/2014/main" id="{B56965B1-1127-959E-6D75-C43A52DC31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5" name="Rechte verbindingslijn 77">
                <a:extLst>
                  <a:ext uri="{FF2B5EF4-FFF2-40B4-BE49-F238E27FC236}">
                    <a16:creationId xmlns:a16="http://schemas.microsoft.com/office/drawing/2014/main" id="{73905FD9-CE19-59D0-A92B-EEC104498E55}"/>
                  </a:ext>
                </a:extLst>
              </p:cNvPr>
              <p:cNvCxnSpPr>
                <a:cxnSpLocks/>
                <a:stCxn id="25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00" name="Ovaal 22">
              <a:extLst>
                <a:ext uri="{FF2B5EF4-FFF2-40B4-BE49-F238E27FC236}">
                  <a16:creationId xmlns:a16="http://schemas.microsoft.com/office/drawing/2014/main" id="{ADDABA05-971B-C6C6-4322-3FFA0126D4D6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01" name="Rechthoek 23">
              <a:extLst>
                <a:ext uri="{FF2B5EF4-FFF2-40B4-BE49-F238E27FC236}">
                  <a16:creationId xmlns:a16="http://schemas.microsoft.com/office/drawing/2014/main" id="{F17F7F4F-F965-04B4-D23E-72EB403E4CAD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2" name="Groep 24">
              <a:extLst>
                <a:ext uri="{FF2B5EF4-FFF2-40B4-BE49-F238E27FC236}">
                  <a16:creationId xmlns:a16="http://schemas.microsoft.com/office/drawing/2014/main" id="{8986CEB3-E4DE-24A2-99C7-4CD110592E2D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47" name="Rechthoek 69">
                <a:extLst>
                  <a:ext uri="{FF2B5EF4-FFF2-40B4-BE49-F238E27FC236}">
                    <a16:creationId xmlns:a16="http://schemas.microsoft.com/office/drawing/2014/main" id="{07C51BDC-FA70-0DFF-E312-475850D09D8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8" name="Rechte verbindingslijn 70">
                <a:extLst>
                  <a:ext uri="{FF2B5EF4-FFF2-40B4-BE49-F238E27FC236}">
                    <a16:creationId xmlns:a16="http://schemas.microsoft.com/office/drawing/2014/main" id="{4F4430D6-C6FB-ADC2-5920-0CA6AD737B1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9" name="Gelijkbenige driehoek 98">
                <a:extLst>
                  <a:ext uri="{FF2B5EF4-FFF2-40B4-BE49-F238E27FC236}">
                    <a16:creationId xmlns:a16="http://schemas.microsoft.com/office/drawing/2014/main" id="{4138DF14-5DF9-04D2-C53E-25DD19D7E0E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3" name="Ovaal 25">
              <a:extLst>
                <a:ext uri="{FF2B5EF4-FFF2-40B4-BE49-F238E27FC236}">
                  <a16:creationId xmlns:a16="http://schemas.microsoft.com/office/drawing/2014/main" id="{ED199F00-8F4F-523F-5E6F-A8A0A938B36D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4" name="Rechthoek 26">
              <a:extLst>
                <a:ext uri="{FF2B5EF4-FFF2-40B4-BE49-F238E27FC236}">
                  <a16:creationId xmlns:a16="http://schemas.microsoft.com/office/drawing/2014/main" id="{A397E214-1A20-737E-89CD-70762636405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5" name="Ovaal 27">
              <a:extLst>
                <a:ext uri="{FF2B5EF4-FFF2-40B4-BE49-F238E27FC236}">
                  <a16:creationId xmlns:a16="http://schemas.microsoft.com/office/drawing/2014/main" id="{B2F3058E-95E3-5411-D734-3B639CDFCC40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6" name="Rechthoek 28">
              <a:extLst>
                <a:ext uri="{FF2B5EF4-FFF2-40B4-BE49-F238E27FC236}">
                  <a16:creationId xmlns:a16="http://schemas.microsoft.com/office/drawing/2014/main" id="{2574F8C4-09D3-C7AD-7A0C-E4EC37A8467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7" name="Groep 29">
              <a:extLst>
                <a:ext uri="{FF2B5EF4-FFF2-40B4-BE49-F238E27FC236}">
                  <a16:creationId xmlns:a16="http://schemas.microsoft.com/office/drawing/2014/main" id="{B25A56CE-9DE6-AB3B-E192-1E25D3312B03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31" name="Groep 53">
                <a:extLst>
                  <a:ext uri="{FF2B5EF4-FFF2-40B4-BE49-F238E27FC236}">
                    <a16:creationId xmlns:a16="http://schemas.microsoft.com/office/drawing/2014/main" id="{8688E22D-3AA6-10CB-C7F4-B62553712B2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34" name="Groep 56">
                  <a:extLst>
                    <a:ext uri="{FF2B5EF4-FFF2-40B4-BE49-F238E27FC236}">
                      <a16:creationId xmlns:a16="http://schemas.microsoft.com/office/drawing/2014/main" id="{689F19ED-C210-73DE-BDDE-426935EBC5F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41" name="Groep 63">
                    <a:extLst>
                      <a:ext uri="{FF2B5EF4-FFF2-40B4-BE49-F238E27FC236}">
                        <a16:creationId xmlns:a16="http://schemas.microsoft.com/office/drawing/2014/main" id="{7204C8C4-7ABC-0392-5DE9-3248CF9259B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44" name="Rechthoek 66">
                      <a:extLst>
                        <a:ext uri="{FF2B5EF4-FFF2-40B4-BE49-F238E27FC236}">
                          <a16:creationId xmlns:a16="http://schemas.microsoft.com/office/drawing/2014/main" id="{CA6C462A-91D5-6C2B-7931-3353CDAA10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5" name="Rechthoek 67">
                      <a:extLst>
                        <a:ext uri="{FF2B5EF4-FFF2-40B4-BE49-F238E27FC236}">
                          <a16:creationId xmlns:a16="http://schemas.microsoft.com/office/drawing/2014/main" id="{B68630A3-0D5A-9F1C-FB11-88D47BF0D6F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6" name="Ovaal 68">
                      <a:extLst>
                        <a:ext uri="{FF2B5EF4-FFF2-40B4-BE49-F238E27FC236}">
                          <a16:creationId xmlns:a16="http://schemas.microsoft.com/office/drawing/2014/main" id="{C52F943B-C1C2-CEA7-A3D6-0BF43C8EE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42" name="Afbeelding 64">
                    <a:extLst>
                      <a:ext uri="{FF2B5EF4-FFF2-40B4-BE49-F238E27FC236}">
                        <a16:creationId xmlns:a16="http://schemas.microsoft.com/office/drawing/2014/main" id="{8473D227-32F7-2309-A524-6290D19DCE0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43" name="Afbeelding 65">
                    <a:extLst>
                      <a:ext uri="{FF2B5EF4-FFF2-40B4-BE49-F238E27FC236}">
                        <a16:creationId xmlns:a16="http://schemas.microsoft.com/office/drawing/2014/main" id="{E1523EC2-EE95-0AAF-0950-98D09526510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5" name="Groep 57">
                  <a:extLst>
                    <a:ext uri="{FF2B5EF4-FFF2-40B4-BE49-F238E27FC236}">
                      <a16:creationId xmlns:a16="http://schemas.microsoft.com/office/drawing/2014/main" id="{7569DDE5-CB93-A709-CFCD-3EF49673E6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9" name="Rechthoek 61">
                    <a:extLst>
                      <a:ext uri="{FF2B5EF4-FFF2-40B4-BE49-F238E27FC236}">
                        <a16:creationId xmlns:a16="http://schemas.microsoft.com/office/drawing/2014/main" id="{54BD77FA-61F7-7116-0CB9-440EA365B6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40" name="Rechthoek 62">
                    <a:extLst>
                      <a:ext uri="{FF2B5EF4-FFF2-40B4-BE49-F238E27FC236}">
                        <a16:creationId xmlns:a16="http://schemas.microsoft.com/office/drawing/2014/main" id="{8B42A772-F291-6D3D-3A6C-50E20A05AC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36" name="Groep 58">
                  <a:extLst>
                    <a:ext uri="{FF2B5EF4-FFF2-40B4-BE49-F238E27FC236}">
                      <a16:creationId xmlns:a16="http://schemas.microsoft.com/office/drawing/2014/main" id="{989620DB-48FB-4FA8-AA16-323E300C4DA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7" name="Rechthoek 59">
                    <a:extLst>
                      <a:ext uri="{FF2B5EF4-FFF2-40B4-BE49-F238E27FC236}">
                        <a16:creationId xmlns:a16="http://schemas.microsoft.com/office/drawing/2014/main" id="{FC5A7A9C-2944-9AD8-C8C3-1B4556DC99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8" name="Rechthoek 60">
                    <a:extLst>
                      <a:ext uri="{FF2B5EF4-FFF2-40B4-BE49-F238E27FC236}">
                        <a16:creationId xmlns:a16="http://schemas.microsoft.com/office/drawing/2014/main" id="{2423750A-7578-AD27-08EE-EC023B963E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32" name="Rechthoek 54">
                <a:extLst>
                  <a:ext uri="{FF2B5EF4-FFF2-40B4-BE49-F238E27FC236}">
                    <a16:creationId xmlns:a16="http://schemas.microsoft.com/office/drawing/2014/main" id="{17909FCA-FF88-1C8A-7B27-3E62D4A762B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33" name="Gelijkbenige driehoek 78">
                <a:extLst>
                  <a:ext uri="{FF2B5EF4-FFF2-40B4-BE49-F238E27FC236}">
                    <a16:creationId xmlns:a16="http://schemas.microsoft.com/office/drawing/2014/main" id="{A589AFC2-FBF9-99B2-EFEF-E6CBAD74C5F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8" name="Rechthoek 30">
              <a:extLst>
                <a:ext uri="{FF2B5EF4-FFF2-40B4-BE49-F238E27FC236}">
                  <a16:creationId xmlns:a16="http://schemas.microsoft.com/office/drawing/2014/main" id="{A838028C-BF3A-B19E-63D3-A37A3B802635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9" name="Groep 31">
              <a:extLst>
                <a:ext uri="{FF2B5EF4-FFF2-40B4-BE49-F238E27FC236}">
                  <a16:creationId xmlns:a16="http://schemas.microsoft.com/office/drawing/2014/main" id="{90A35FBA-887F-6FE6-4F64-EF0D56BEFF0E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10" name="Rechthoek 32">
                <a:extLst>
                  <a:ext uri="{FF2B5EF4-FFF2-40B4-BE49-F238E27FC236}">
                    <a16:creationId xmlns:a16="http://schemas.microsoft.com/office/drawing/2014/main" id="{3FF616A5-AFF7-5709-19E2-83D7F0238E4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1" name="Rechthoek 33">
                <a:extLst>
                  <a:ext uri="{FF2B5EF4-FFF2-40B4-BE49-F238E27FC236}">
                    <a16:creationId xmlns:a16="http://schemas.microsoft.com/office/drawing/2014/main" id="{F9F2A2D5-9F6D-C20A-5E21-AAE7BE837A2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12" name="Groep 34">
                <a:extLst>
                  <a:ext uri="{FF2B5EF4-FFF2-40B4-BE49-F238E27FC236}">
                    <a16:creationId xmlns:a16="http://schemas.microsoft.com/office/drawing/2014/main" id="{A79592C4-558B-9FB7-1219-3F089F235D5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25" name="Rechthoek: afgeronde hoeken 61">
                  <a:extLst>
                    <a:ext uri="{FF2B5EF4-FFF2-40B4-BE49-F238E27FC236}">
                      <a16:creationId xmlns:a16="http://schemas.microsoft.com/office/drawing/2014/main" id="{D7A0EB53-9622-5374-B19B-8654F6CEF26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6" name="Rechthoek 48">
                  <a:extLst>
                    <a:ext uri="{FF2B5EF4-FFF2-40B4-BE49-F238E27FC236}">
                      <a16:creationId xmlns:a16="http://schemas.microsoft.com/office/drawing/2014/main" id="{8CFB3BD3-BBF7-48BA-8513-538A8BC36FD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7" name="Rechthoek 49">
                  <a:extLst>
                    <a:ext uri="{FF2B5EF4-FFF2-40B4-BE49-F238E27FC236}">
                      <a16:creationId xmlns:a16="http://schemas.microsoft.com/office/drawing/2014/main" id="{4234BE47-770B-45DF-2ABA-4DCCD115530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8" name="Rechthoek 50">
                  <a:extLst>
                    <a:ext uri="{FF2B5EF4-FFF2-40B4-BE49-F238E27FC236}">
                      <a16:creationId xmlns:a16="http://schemas.microsoft.com/office/drawing/2014/main" id="{CA86C4A5-978F-A48A-244A-631CE73A36F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9" name="Rechthoek 51">
                  <a:extLst>
                    <a:ext uri="{FF2B5EF4-FFF2-40B4-BE49-F238E27FC236}">
                      <a16:creationId xmlns:a16="http://schemas.microsoft.com/office/drawing/2014/main" id="{1CB83742-9C1A-329D-EBCA-FFCD3120366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0" name="Rechthoek 52">
                  <a:extLst>
                    <a:ext uri="{FF2B5EF4-FFF2-40B4-BE49-F238E27FC236}">
                      <a16:creationId xmlns:a16="http://schemas.microsoft.com/office/drawing/2014/main" id="{3E8DCB76-7C07-2D16-46C4-79BED03D275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13" name="Groep 35">
                <a:extLst>
                  <a:ext uri="{FF2B5EF4-FFF2-40B4-BE49-F238E27FC236}">
                    <a16:creationId xmlns:a16="http://schemas.microsoft.com/office/drawing/2014/main" id="{C0DDFF88-9442-7033-9F79-60A73441CEC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7" name="Groep 39">
                  <a:extLst>
                    <a:ext uri="{FF2B5EF4-FFF2-40B4-BE49-F238E27FC236}">
                      <a16:creationId xmlns:a16="http://schemas.microsoft.com/office/drawing/2014/main" id="{A3B124F9-8868-DF89-EF18-4ADB935A46B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9" name="Rechthoek: afgeronde hoeken 55">
                    <a:extLst>
                      <a:ext uri="{FF2B5EF4-FFF2-40B4-BE49-F238E27FC236}">
                        <a16:creationId xmlns:a16="http://schemas.microsoft.com/office/drawing/2014/main" id="{A85D6A2C-7786-F484-E68B-4D9E5B96AA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0" name="Rechthoek 42">
                    <a:extLst>
                      <a:ext uri="{FF2B5EF4-FFF2-40B4-BE49-F238E27FC236}">
                        <a16:creationId xmlns:a16="http://schemas.microsoft.com/office/drawing/2014/main" id="{B0F2EC73-3780-7ACA-D41B-B66F60C14C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1" name="Rechthoek 43">
                    <a:extLst>
                      <a:ext uri="{FF2B5EF4-FFF2-40B4-BE49-F238E27FC236}">
                        <a16:creationId xmlns:a16="http://schemas.microsoft.com/office/drawing/2014/main" id="{282751E0-D47F-ECFA-6B96-5520377AF0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44">
                    <a:extLst>
                      <a:ext uri="{FF2B5EF4-FFF2-40B4-BE49-F238E27FC236}">
                        <a16:creationId xmlns:a16="http://schemas.microsoft.com/office/drawing/2014/main" id="{1E497DC8-B1B8-3FE3-76A7-74452870B9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3" name="Rechthoek 45">
                    <a:extLst>
                      <a:ext uri="{FF2B5EF4-FFF2-40B4-BE49-F238E27FC236}">
                        <a16:creationId xmlns:a16="http://schemas.microsoft.com/office/drawing/2014/main" id="{533C5C58-332F-8DC8-647E-1FE12771A2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46">
                    <a:extLst>
                      <a:ext uri="{FF2B5EF4-FFF2-40B4-BE49-F238E27FC236}">
                        <a16:creationId xmlns:a16="http://schemas.microsoft.com/office/drawing/2014/main" id="{8772B711-F7A6-074C-490B-F7B09DAFB2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8" name="Boog 40">
                  <a:extLst>
                    <a:ext uri="{FF2B5EF4-FFF2-40B4-BE49-F238E27FC236}">
                      <a16:creationId xmlns:a16="http://schemas.microsoft.com/office/drawing/2014/main" id="{7D7FC267-CAC6-ABA4-4716-6BAA88B360A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4" name="Tekstvak 36">
                <a:extLst>
                  <a:ext uri="{FF2B5EF4-FFF2-40B4-BE49-F238E27FC236}">
                    <a16:creationId xmlns:a16="http://schemas.microsoft.com/office/drawing/2014/main" id="{64772157-00A2-C428-2F96-67E77265525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15" name="Tekstvak 37">
                <a:extLst>
                  <a:ext uri="{FF2B5EF4-FFF2-40B4-BE49-F238E27FC236}">
                    <a16:creationId xmlns:a16="http://schemas.microsoft.com/office/drawing/2014/main" id="{604AE114-845B-037E-93C9-7ED30A9D48B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16" name="Vrije vorm: vorm 52">
                <a:extLst>
                  <a:ext uri="{FF2B5EF4-FFF2-40B4-BE49-F238E27FC236}">
                    <a16:creationId xmlns:a16="http://schemas.microsoft.com/office/drawing/2014/main" id="{1859CCBC-A83A-9AD1-1717-30E74E12095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8703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4C670838-AA36-9E28-C877-615116B4E46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801600" cy="96012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GB" dirty="0"/>
              <a:t>Video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3EA945-C967-C456-4352-9B8714FDB857}"/>
              </a:ext>
            </a:extLst>
          </p:cNvPr>
          <p:cNvSpPr/>
          <p:nvPr userDrawn="1"/>
        </p:nvSpPr>
        <p:spPr>
          <a:xfrm>
            <a:off x="12915987" y="1"/>
            <a:ext cx="3662623" cy="8302029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3" name="Groep 1">
            <a:extLst>
              <a:ext uri="{FF2B5EF4-FFF2-40B4-BE49-F238E27FC236}">
                <a16:creationId xmlns:a16="http://schemas.microsoft.com/office/drawing/2014/main" id="{A7C5816B-C032-AC96-424F-7FDB5587C128}"/>
              </a:ext>
            </a:extLst>
          </p:cNvPr>
          <p:cNvGrpSpPr/>
          <p:nvPr userDrawn="1"/>
        </p:nvGrpSpPr>
        <p:grpSpPr>
          <a:xfrm>
            <a:off x="12801600" y="1"/>
            <a:ext cx="3772746" cy="8302029"/>
            <a:chOff x="318652" y="407405"/>
            <a:chExt cx="3593091" cy="5930021"/>
          </a:xfrm>
        </p:grpSpPr>
        <p:sp>
          <p:nvSpPr>
            <p:cNvPr id="64" name="Rechthoek 2">
              <a:extLst>
                <a:ext uri="{FF2B5EF4-FFF2-40B4-BE49-F238E27FC236}">
                  <a16:creationId xmlns:a16="http://schemas.microsoft.com/office/drawing/2014/main" id="{D9C26338-EA74-148A-40F4-DAE6001149FC}"/>
                </a:ext>
              </a:extLst>
            </p:cNvPr>
            <p:cNvSpPr/>
            <p:nvPr userDrawn="1"/>
          </p:nvSpPr>
          <p:spPr>
            <a:xfrm>
              <a:off x="318652" y="407405"/>
              <a:ext cx="3593091" cy="59300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Verdana" panose="020B0604030504040204" pitchFamily="34" charset="0"/>
                  <a:cs typeface="Verdana" panose="020B0604030504040204" pitchFamily="34" charset="0"/>
                </a:rPr>
                <a:t>INSERT/FORMAT VIDEO</a:t>
              </a:r>
            </a:p>
          </p:txBody>
        </p:sp>
        <p:sp>
          <p:nvSpPr>
            <p:cNvPr id="65" name="Ovaal 4">
              <a:extLst>
                <a:ext uri="{FF2B5EF4-FFF2-40B4-BE49-F238E27FC236}">
                  <a16:creationId xmlns:a16="http://schemas.microsoft.com/office/drawing/2014/main" id="{DF76CF47-8BC2-92B2-3E78-0A6BC1862AF5}"/>
                </a:ext>
              </a:extLst>
            </p:cNvPr>
            <p:cNvSpPr/>
            <p:nvPr userDrawn="1"/>
          </p:nvSpPr>
          <p:spPr>
            <a:xfrm>
              <a:off x="501230" y="872730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6" name="Rechthoek 5">
              <a:extLst>
                <a:ext uri="{FF2B5EF4-FFF2-40B4-BE49-F238E27FC236}">
                  <a16:creationId xmlns:a16="http://schemas.microsoft.com/office/drawing/2014/main" id="{197A85AE-AA62-2389-BCBB-DF21BF306093}"/>
                </a:ext>
              </a:extLst>
            </p:cNvPr>
            <p:cNvSpPr/>
            <p:nvPr userDrawn="1"/>
          </p:nvSpPr>
          <p:spPr>
            <a:xfrm>
              <a:off x="785402" y="872730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If necessary, delete the existing video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". Click on the icon to insert a new video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Ovaal 6">
              <a:extLst>
                <a:ext uri="{FF2B5EF4-FFF2-40B4-BE49-F238E27FC236}">
                  <a16:creationId xmlns:a16="http://schemas.microsoft.com/office/drawing/2014/main" id="{818F5D17-19C0-6485-88F7-6B2E37828B0B}"/>
                </a:ext>
              </a:extLst>
            </p:cNvPr>
            <p:cNvSpPr/>
            <p:nvPr userDrawn="1"/>
          </p:nvSpPr>
          <p:spPr>
            <a:xfrm>
              <a:off x="501230" y="213711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8" name="Rechthoek 7">
              <a:extLst>
                <a:ext uri="{FF2B5EF4-FFF2-40B4-BE49-F238E27FC236}">
                  <a16:creationId xmlns:a16="http://schemas.microsoft.com/office/drawing/2014/main" id="{17DCF73D-1EA5-679F-B34C-AFD613287145}"/>
                </a:ext>
              </a:extLst>
            </p:cNvPr>
            <p:cNvSpPr/>
            <p:nvPr userDrawn="1"/>
          </p:nvSpPr>
          <p:spPr>
            <a:xfrm>
              <a:off x="785402" y="213711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Select the desired video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69" name="Groep 8">
              <a:extLst>
                <a:ext uri="{FF2B5EF4-FFF2-40B4-BE49-F238E27FC236}">
                  <a16:creationId xmlns:a16="http://schemas.microsoft.com/office/drawing/2014/main" id="{501A5F90-A334-EDCC-CAF5-FD1385A2AC3D}"/>
                </a:ext>
              </a:extLst>
            </p:cNvPr>
            <p:cNvGrpSpPr/>
            <p:nvPr userDrawn="1"/>
          </p:nvGrpSpPr>
          <p:grpSpPr>
            <a:xfrm>
              <a:off x="793498" y="2571691"/>
              <a:ext cx="825500" cy="209550"/>
              <a:chOff x="13504624" y="2482850"/>
              <a:chExt cx="825500" cy="209550"/>
            </a:xfrm>
          </p:grpSpPr>
          <p:sp>
            <p:nvSpPr>
              <p:cNvPr id="118" name="Rechthoek 57">
                <a:extLst>
                  <a:ext uri="{FF2B5EF4-FFF2-40B4-BE49-F238E27FC236}">
                    <a16:creationId xmlns:a16="http://schemas.microsoft.com/office/drawing/2014/main" id="{80EC2109-BF8E-E8D4-8082-74C0E08E34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19" name="Rechte verbindingslijn 58">
                <a:extLst>
                  <a:ext uri="{FF2B5EF4-FFF2-40B4-BE49-F238E27FC236}">
                    <a16:creationId xmlns:a16="http://schemas.microsoft.com/office/drawing/2014/main" id="{072A005A-918A-28F3-D995-F72AA38EAA5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0" name="Gelijkbenige driehoek 98">
                <a:extLst>
                  <a:ext uri="{FF2B5EF4-FFF2-40B4-BE49-F238E27FC236}">
                    <a16:creationId xmlns:a16="http://schemas.microsoft.com/office/drawing/2014/main" id="{8FFE371E-C22B-5C3B-1BDE-F0937E2CB78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0" name="Ovaal 9">
              <a:extLst>
                <a:ext uri="{FF2B5EF4-FFF2-40B4-BE49-F238E27FC236}">
                  <a16:creationId xmlns:a16="http://schemas.microsoft.com/office/drawing/2014/main" id="{D688F992-83C3-FD4B-6373-B5BA197E0477}"/>
                </a:ext>
              </a:extLst>
            </p:cNvPr>
            <p:cNvSpPr/>
            <p:nvPr userDrawn="1"/>
          </p:nvSpPr>
          <p:spPr>
            <a:xfrm>
              <a:off x="501230" y="296076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1" name="Rechthoek 10">
              <a:extLst>
                <a:ext uri="{FF2B5EF4-FFF2-40B4-BE49-F238E27FC236}">
                  <a16:creationId xmlns:a16="http://schemas.microsoft.com/office/drawing/2014/main" id="{5C9FC8AE-56DE-901D-9180-8E1AB54A6343}"/>
                </a:ext>
              </a:extLst>
            </p:cNvPr>
            <p:cNvSpPr/>
            <p:nvPr userDrawn="1"/>
          </p:nvSpPr>
          <p:spPr>
            <a:xfrm>
              <a:off x="785401" y="296076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Right-click the slide thumbnail on the left-hand side of the screen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Reset Slide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Ovaal 11">
              <a:extLst>
                <a:ext uri="{FF2B5EF4-FFF2-40B4-BE49-F238E27FC236}">
                  <a16:creationId xmlns:a16="http://schemas.microsoft.com/office/drawing/2014/main" id="{27EE655A-03F0-196F-0461-C1EFA0402436}"/>
                </a:ext>
              </a:extLst>
            </p:cNvPr>
            <p:cNvSpPr/>
            <p:nvPr userDrawn="1"/>
          </p:nvSpPr>
          <p:spPr>
            <a:xfrm>
              <a:off x="501230" y="455319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Rechthoek 12">
              <a:extLst>
                <a:ext uri="{FF2B5EF4-FFF2-40B4-BE49-F238E27FC236}">
                  <a16:creationId xmlns:a16="http://schemas.microsoft.com/office/drawing/2014/main" id="{6098A38F-0413-4034-0C5E-BEB760F6C6F9}"/>
                </a:ext>
              </a:extLst>
            </p:cNvPr>
            <p:cNvSpPr/>
            <p:nvPr/>
          </p:nvSpPr>
          <p:spPr>
            <a:xfrm>
              <a:off x="785402" y="4553196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To resize or crop the video, go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Video Tools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-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 tab and click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Crop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 button. Resize the picture using the dots and the picture frame using the corner handles. 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74" name="Groep 13">
              <a:extLst>
                <a:ext uri="{FF2B5EF4-FFF2-40B4-BE49-F238E27FC236}">
                  <a16:creationId xmlns:a16="http://schemas.microsoft.com/office/drawing/2014/main" id="{83B49843-D9E7-EF2C-7FE2-B31E5FE12FCA}"/>
                </a:ext>
              </a:extLst>
            </p:cNvPr>
            <p:cNvGrpSpPr/>
            <p:nvPr userDrawn="1"/>
          </p:nvGrpSpPr>
          <p:grpSpPr>
            <a:xfrm>
              <a:off x="696523" y="5643573"/>
              <a:ext cx="622283" cy="612919"/>
              <a:chOff x="12617641" y="3403239"/>
              <a:chExt cx="752963" cy="741634"/>
            </a:xfrm>
          </p:grpSpPr>
          <p:grpSp>
            <p:nvGrpSpPr>
              <p:cNvPr id="102" name="Groep 41">
                <a:extLst>
                  <a:ext uri="{FF2B5EF4-FFF2-40B4-BE49-F238E27FC236}">
                    <a16:creationId xmlns:a16="http://schemas.microsoft.com/office/drawing/2014/main" id="{C1614366-8EDB-A800-D6B8-800EA76E11B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05" name="Groep 44">
                  <a:extLst>
                    <a:ext uri="{FF2B5EF4-FFF2-40B4-BE49-F238E27FC236}">
                      <a16:creationId xmlns:a16="http://schemas.microsoft.com/office/drawing/2014/main" id="{CAD679B7-2B84-1052-09E8-637761438A1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12" name="Groep 51">
                    <a:extLst>
                      <a:ext uri="{FF2B5EF4-FFF2-40B4-BE49-F238E27FC236}">
                        <a16:creationId xmlns:a16="http://schemas.microsoft.com/office/drawing/2014/main" id="{8D233F1D-4008-236A-B717-D0F2C5F5DF5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15" name="Rechthoek 54">
                      <a:extLst>
                        <a:ext uri="{FF2B5EF4-FFF2-40B4-BE49-F238E27FC236}">
                          <a16:creationId xmlns:a16="http://schemas.microsoft.com/office/drawing/2014/main" id="{81842B30-AF0A-86CB-CEDC-21088AB6F5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55">
                      <a:extLst>
                        <a:ext uri="{FF2B5EF4-FFF2-40B4-BE49-F238E27FC236}">
                          <a16:creationId xmlns:a16="http://schemas.microsoft.com/office/drawing/2014/main" id="{84F5BE46-D2F4-0094-F588-890A67D8B0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7" name="Ovaal 56">
                      <a:extLst>
                        <a:ext uri="{FF2B5EF4-FFF2-40B4-BE49-F238E27FC236}">
                          <a16:creationId xmlns:a16="http://schemas.microsoft.com/office/drawing/2014/main" id="{7736718D-A74C-A049-7C52-DFD3749034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3" name="Afbeelding 52">
                    <a:extLst>
                      <a:ext uri="{FF2B5EF4-FFF2-40B4-BE49-F238E27FC236}">
                        <a16:creationId xmlns:a16="http://schemas.microsoft.com/office/drawing/2014/main" id="{E4B33A00-90AA-84DD-71F6-AA46B3F29DC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53">
                    <a:extLst>
                      <a:ext uri="{FF2B5EF4-FFF2-40B4-BE49-F238E27FC236}">
                        <a16:creationId xmlns:a16="http://schemas.microsoft.com/office/drawing/2014/main" id="{E6CF922F-D189-BF6B-EE85-EFCD15907A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ep 45">
                  <a:extLst>
                    <a:ext uri="{FF2B5EF4-FFF2-40B4-BE49-F238E27FC236}">
                      <a16:creationId xmlns:a16="http://schemas.microsoft.com/office/drawing/2014/main" id="{99872A8A-6B4E-87F3-CB78-ED3C3F21DA0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49">
                    <a:extLst>
                      <a:ext uri="{FF2B5EF4-FFF2-40B4-BE49-F238E27FC236}">
                        <a16:creationId xmlns:a16="http://schemas.microsoft.com/office/drawing/2014/main" id="{C1531D10-B773-E8E0-7BA9-02DFFF36F6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50">
                    <a:extLst>
                      <a:ext uri="{FF2B5EF4-FFF2-40B4-BE49-F238E27FC236}">
                        <a16:creationId xmlns:a16="http://schemas.microsoft.com/office/drawing/2014/main" id="{F27A27D5-AAE4-B2D1-A8A6-89A5921EE29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Groep 46">
                  <a:extLst>
                    <a:ext uri="{FF2B5EF4-FFF2-40B4-BE49-F238E27FC236}">
                      <a16:creationId xmlns:a16="http://schemas.microsoft.com/office/drawing/2014/main" id="{1BA67D2C-75C4-B705-0E52-7009FCA684E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47">
                    <a:extLst>
                      <a:ext uri="{FF2B5EF4-FFF2-40B4-BE49-F238E27FC236}">
                        <a16:creationId xmlns:a16="http://schemas.microsoft.com/office/drawing/2014/main" id="{0A8A82DF-5751-A8BA-6F9E-F88D1B443C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48">
                    <a:extLst>
                      <a:ext uri="{FF2B5EF4-FFF2-40B4-BE49-F238E27FC236}">
                        <a16:creationId xmlns:a16="http://schemas.microsoft.com/office/drawing/2014/main" id="{B2CABD81-9A2B-204A-2D12-F3C9C5D09B5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3" name="Rechthoek 42">
                <a:extLst>
                  <a:ext uri="{FF2B5EF4-FFF2-40B4-BE49-F238E27FC236}">
                    <a16:creationId xmlns:a16="http://schemas.microsoft.com/office/drawing/2014/main" id="{E30A983C-D30F-7FCC-4F00-07A88CDD8C5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4" name="Gelijkbenige driehoek 78">
                <a:extLst>
                  <a:ext uri="{FF2B5EF4-FFF2-40B4-BE49-F238E27FC236}">
                    <a16:creationId xmlns:a16="http://schemas.microsoft.com/office/drawing/2014/main" id="{BE33310C-D379-C099-7A0E-4A81674198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5" name="Rechthoek 14">
              <a:extLst>
                <a:ext uri="{FF2B5EF4-FFF2-40B4-BE49-F238E27FC236}">
                  <a16:creationId xmlns:a16="http://schemas.microsoft.com/office/drawing/2014/main" id="{B84A4CB3-8A50-0B7A-C3F9-93DA2B9542B9}"/>
                </a:ext>
              </a:extLst>
            </p:cNvPr>
            <p:cNvSpPr/>
            <p:nvPr userDrawn="1"/>
          </p:nvSpPr>
          <p:spPr>
            <a:xfrm>
              <a:off x="792669" y="3621554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76" name="Groep 15">
              <a:extLst>
                <a:ext uri="{FF2B5EF4-FFF2-40B4-BE49-F238E27FC236}">
                  <a16:creationId xmlns:a16="http://schemas.microsoft.com/office/drawing/2014/main" id="{0F2FCB7C-51D4-F5FD-CF9D-B2FF9B7A684C}"/>
                </a:ext>
              </a:extLst>
            </p:cNvPr>
            <p:cNvGrpSpPr/>
            <p:nvPr userDrawn="1"/>
          </p:nvGrpSpPr>
          <p:grpSpPr>
            <a:xfrm>
              <a:off x="1618998" y="3806613"/>
              <a:ext cx="1222990" cy="563933"/>
              <a:chOff x="-2485819" y="3399207"/>
              <a:chExt cx="1222990" cy="563933"/>
            </a:xfrm>
          </p:grpSpPr>
          <p:sp>
            <p:nvSpPr>
              <p:cNvPr id="81" name="Rechthoek 20">
                <a:extLst>
                  <a:ext uri="{FF2B5EF4-FFF2-40B4-BE49-F238E27FC236}">
                    <a16:creationId xmlns:a16="http://schemas.microsoft.com/office/drawing/2014/main" id="{235D818B-B655-A713-928C-586B35AD675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hthoek 21">
                <a:extLst>
                  <a:ext uri="{FF2B5EF4-FFF2-40B4-BE49-F238E27FC236}">
                    <a16:creationId xmlns:a16="http://schemas.microsoft.com/office/drawing/2014/main" id="{A75596CC-AF5E-B9D3-69A1-1AC850FA8C0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83" name="Groep 22">
                <a:extLst>
                  <a:ext uri="{FF2B5EF4-FFF2-40B4-BE49-F238E27FC236}">
                    <a16:creationId xmlns:a16="http://schemas.microsoft.com/office/drawing/2014/main" id="{A31A5703-F895-DEF3-C003-E5A8027FD4E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96" name="Rechthoek: afgeronde hoeken 61">
                  <a:extLst>
                    <a:ext uri="{FF2B5EF4-FFF2-40B4-BE49-F238E27FC236}">
                      <a16:creationId xmlns:a16="http://schemas.microsoft.com/office/drawing/2014/main" id="{F7EC1DD1-6C1C-0EAF-1EC7-3F0BD7BE26F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Rechthoek 36">
                  <a:extLst>
                    <a:ext uri="{FF2B5EF4-FFF2-40B4-BE49-F238E27FC236}">
                      <a16:creationId xmlns:a16="http://schemas.microsoft.com/office/drawing/2014/main" id="{AFDCC516-ED4C-6045-6306-25D9944C285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hthoek 37">
                  <a:extLst>
                    <a:ext uri="{FF2B5EF4-FFF2-40B4-BE49-F238E27FC236}">
                      <a16:creationId xmlns:a16="http://schemas.microsoft.com/office/drawing/2014/main" id="{D12D3495-A9F1-2E52-019A-0ECB3D85E39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hthoek 38">
                  <a:extLst>
                    <a:ext uri="{FF2B5EF4-FFF2-40B4-BE49-F238E27FC236}">
                      <a16:creationId xmlns:a16="http://schemas.microsoft.com/office/drawing/2014/main" id="{F0211F55-EAD3-EA80-F541-D4ADEBDA362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Rechthoek 39">
                  <a:extLst>
                    <a:ext uri="{FF2B5EF4-FFF2-40B4-BE49-F238E27FC236}">
                      <a16:creationId xmlns:a16="http://schemas.microsoft.com/office/drawing/2014/main" id="{5986A962-7365-E7A1-F122-02EF26526FD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echthoek 40">
                  <a:extLst>
                    <a:ext uri="{FF2B5EF4-FFF2-40B4-BE49-F238E27FC236}">
                      <a16:creationId xmlns:a16="http://schemas.microsoft.com/office/drawing/2014/main" id="{95DECA24-BF97-AE4D-2E24-54A778CCB9C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4" name="Groep 23">
                <a:extLst>
                  <a:ext uri="{FF2B5EF4-FFF2-40B4-BE49-F238E27FC236}">
                    <a16:creationId xmlns:a16="http://schemas.microsoft.com/office/drawing/2014/main" id="{933274BA-0A95-C0D2-F123-B1F358ACA75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88" name="Groep 27">
                  <a:extLst>
                    <a:ext uri="{FF2B5EF4-FFF2-40B4-BE49-F238E27FC236}">
                      <a16:creationId xmlns:a16="http://schemas.microsoft.com/office/drawing/2014/main" id="{C798FFB2-C92D-AC36-9092-A6145F1CCEE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0" name="Rechthoek: afgeronde hoeken 55">
                    <a:extLst>
                      <a:ext uri="{FF2B5EF4-FFF2-40B4-BE49-F238E27FC236}">
                        <a16:creationId xmlns:a16="http://schemas.microsoft.com/office/drawing/2014/main" id="{43E0970F-66D9-1EE9-B9D9-ED556B8A43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1" name="Rechthoek 30">
                    <a:extLst>
                      <a:ext uri="{FF2B5EF4-FFF2-40B4-BE49-F238E27FC236}">
                        <a16:creationId xmlns:a16="http://schemas.microsoft.com/office/drawing/2014/main" id="{CBFAD383-A985-3AC3-2166-8C25733110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2" name="Rechthoek 31">
                    <a:extLst>
                      <a:ext uri="{FF2B5EF4-FFF2-40B4-BE49-F238E27FC236}">
                        <a16:creationId xmlns:a16="http://schemas.microsoft.com/office/drawing/2014/main" id="{FE393B20-DD4E-61DB-5EF8-2C17DD4485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3" name="Rechthoek 32">
                    <a:extLst>
                      <a:ext uri="{FF2B5EF4-FFF2-40B4-BE49-F238E27FC236}">
                        <a16:creationId xmlns:a16="http://schemas.microsoft.com/office/drawing/2014/main" id="{15E16107-8B7D-96CE-6EF2-844B2C6D76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Rechthoek 33">
                    <a:extLst>
                      <a:ext uri="{FF2B5EF4-FFF2-40B4-BE49-F238E27FC236}">
                        <a16:creationId xmlns:a16="http://schemas.microsoft.com/office/drawing/2014/main" id="{DA07D377-46D3-35D0-DA09-92D45CE498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5" name="Rechthoek 34">
                    <a:extLst>
                      <a:ext uri="{FF2B5EF4-FFF2-40B4-BE49-F238E27FC236}">
                        <a16:creationId xmlns:a16="http://schemas.microsoft.com/office/drawing/2014/main" id="{A98157B4-63FD-9232-384E-B8EF3F31DB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89" name="Boog 28">
                  <a:extLst>
                    <a:ext uri="{FF2B5EF4-FFF2-40B4-BE49-F238E27FC236}">
                      <a16:creationId xmlns:a16="http://schemas.microsoft.com/office/drawing/2014/main" id="{912EC97D-B186-0FD0-DF7C-09D3FAEDC70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5" name="Tekstvak 24">
                <a:extLst>
                  <a:ext uri="{FF2B5EF4-FFF2-40B4-BE49-F238E27FC236}">
                    <a16:creationId xmlns:a16="http://schemas.microsoft.com/office/drawing/2014/main" id="{BEF7F0D6-7B16-7D96-904F-294358122B0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86" name="Tekstvak 25">
                <a:extLst>
                  <a:ext uri="{FF2B5EF4-FFF2-40B4-BE49-F238E27FC236}">
                    <a16:creationId xmlns:a16="http://schemas.microsoft.com/office/drawing/2014/main" id="{226D62D1-8D49-412D-16FA-148B3949860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87" name="Vrije vorm: vorm 52">
                <a:extLst>
                  <a:ext uri="{FF2B5EF4-FFF2-40B4-BE49-F238E27FC236}">
                    <a16:creationId xmlns:a16="http://schemas.microsoft.com/office/drawing/2014/main" id="{67666E0F-0E46-BFDB-FDD9-94771DF0D68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ep 16">
              <a:extLst>
                <a:ext uri="{FF2B5EF4-FFF2-40B4-BE49-F238E27FC236}">
                  <a16:creationId xmlns:a16="http://schemas.microsoft.com/office/drawing/2014/main" id="{C0076341-E513-6E26-F266-CE4DDD70AAE6}"/>
                </a:ext>
              </a:extLst>
            </p:cNvPr>
            <p:cNvGrpSpPr/>
            <p:nvPr userDrawn="1"/>
          </p:nvGrpSpPr>
          <p:grpSpPr>
            <a:xfrm>
              <a:off x="780625" y="1629591"/>
              <a:ext cx="311450" cy="313414"/>
              <a:chOff x="-3310781" y="1231352"/>
              <a:chExt cx="311450" cy="313414"/>
            </a:xfrm>
          </p:grpSpPr>
          <p:sp>
            <p:nvSpPr>
              <p:cNvPr id="78" name="Rechthoek 17">
                <a:extLst>
                  <a:ext uri="{FF2B5EF4-FFF2-40B4-BE49-F238E27FC236}">
                    <a16:creationId xmlns:a16="http://schemas.microsoft.com/office/drawing/2014/main" id="{CA10D606-2C88-9539-3D28-7D3AD28C6906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C6C6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Vrije vorm 112">
                <a:extLst>
                  <a:ext uri="{FF2B5EF4-FFF2-40B4-BE49-F238E27FC236}">
                    <a16:creationId xmlns:a16="http://schemas.microsoft.com/office/drawing/2014/main" id="{68E93D77-509A-FCB9-791B-BBA39B3421FF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Vrije vorm 113">
                <a:extLst>
                  <a:ext uri="{FF2B5EF4-FFF2-40B4-BE49-F238E27FC236}">
                    <a16:creationId xmlns:a16="http://schemas.microsoft.com/office/drawing/2014/main" id="{AE16EA65-6017-F9F2-5B6B-5704DE3EF13C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15356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29" y="1290760"/>
            <a:ext cx="388853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117" y="1937090"/>
            <a:ext cx="3888532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646E20D2-0518-5D12-B240-3457778B3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128" y="2842204"/>
            <a:ext cx="3083833" cy="51319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49C87ADF-8BC6-C49B-0D32-765AEB7FD2A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92800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975887-7A2F-490F-5DD6-8F767D2E1A4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995956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8E35D57F-162F-1290-66CB-7367B51B5164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694378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25E38E8C-9ECE-199F-C68C-65C0B00214C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92800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1BA39F7A-08FD-4249-6BD9-2DA1F30667D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995956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635105BC-9C59-0DC1-D795-DF61BCA07E89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94378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1A61035B-F84C-1736-24B2-C793DD0A094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392800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9E9A2016-5DC3-271F-BA91-0F5A501080A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995956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5251C5F6-E155-FE25-8955-14BACC88575F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694378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0" name="Tijdelijke aanduiding voor afbeelding 3">
            <a:extLst>
              <a:ext uri="{FF2B5EF4-FFF2-40B4-BE49-F238E27FC236}">
                <a16:creationId xmlns:a16="http://schemas.microsoft.com/office/drawing/2014/main" id="{4A6FE8C0-21F4-2678-36D9-62ADD8730ED8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392800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688B322F-9665-BCA8-1258-5D4C74714F7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995956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E1931C21-8737-C454-D4A0-9C963879AB8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94378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4934B67-B5AA-0606-1490-2FB47D31E7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A0B3704E-08FE-0BFB-99CC-81F8E3ADC63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12F29AB3-93B4-2A6D-45E6-2A558F3D1CA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A3606F7-D509-EED3-762A-1E7DCD4767E6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66" name="Groep 87">
            <a:extLst>
              <a:ext uri="{FF2B5EF4-FFF2-40B4-BE49-F238E27FC236}">
                <a16:creationId xmlns:a16="http://schemas.microsoft.com/office/drawing/2014/main" id="{63B4E990-B6D3-E974-DBD7-77CCD217E0F7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267" name="Rechthoek 88">
              <a:extLst>
                <a:ext uri="{FF2B5EF4-FFF2-40B4-BE49-F238E27FC236}">
                  <a16:creationId xmlns:a16="http://schemas.microsoft.com/office/drawing/2014/main" id="{37A8F706-59F3-A0D5-2FED-ED63ED8D0B63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268" name="Ovaal 89">
              <a:extLst>
                <a:ext uri="{FF2B5EF4-FFF2-40B4-BE49-F238E27FC236}">
                  <a16:creationId xmlns:a16="http://schemas.microsoft.com/office/drawing/2014/main" id="{8F227858-68A4-5115-C53E-0380C296CB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9" name="Ovaal 90">
              <a:extLst>
                <a:ext uri="{FF2B5EF4-FFF2-40B4-BE49-F238E27FC236}">
                  <a16:creationId xmlns:a16="http://schemas.microsoft.com/office/drawing/2014/main" id="{674B98B0-1838-0D3F-6827-245CDB30BC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0" name="Rechthoek 91">
              <a:extLst>
                <a:ext uri="{FF2B5EF4-FFF2-40B4-BE49-F238E27FC236}">
                  <a16:creationId xmlns:a16="http://schemas.microsoft.com/office/drawing/2014/main" id="{B63642AA-4DC6-3878-C5A3-2433EFE3C211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1" name="VOORBEELD">
              <a:extLst>
                <a:ext uri="{FF2B5EF4-FFF2-40B4-BE49-F238E27FC236}">
                  <a16:creationId xmlns:a16="http://schemas.microsoft.com/office/drawing/2014/main" id="{F276DB16-2EBB-4865-03D0-7F12382CBF67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76" name="Rechthoek 97">
                <a:extLst>
                  <a:ext uri="{FF2B5EF4-FFF2-40B4-BE49-F238E27FC236}">
                    <a16:creationId xmlns:a16="http://schemas.microsoft.com/office/drawing/2014/main" id="{EEAACBAD-5BAD-D718-AD11-BE0F0382875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77" name="Rechthoek 98">
                <a:extLst>
                  <a:ext uri="{FF2B5EF4-FFF2-40B4-BE49-F238E27FC236}">
                    <a16:creationId xmlns:a16="http://schemas.microsoft.com/office/drawing/2014/main" id="{5A5B948C-C3ED-3C4E-993A-40F42910054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8" name="Groep 99">
                <a:extLst>
                  <a:ext uri="{FF2B5EF4-FFF2-40B4-BE49-F238E27FC236}">
                    <a16:creationId xmlns:a16="http://schemas.microsoft.com/office/drawing/2014/main" id="{F000BBA0-AE20-E7CE-1D99-BC870D0BABF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09" name="Groep 130">
                  <a:extLst>
                    <a:ext uri="{FF2B5EF4-FFF2-40B4-BE49-F238E27FC236}">
                      <a16:creationId xmlns:a16="http://schemas.microsoft.com/office/drawing/2014/main" id="{A4CC31C5-01BB-0004-6D44-B6ED3A5A6C7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1" name="Rechte verbindingslijn 132">
                    <a:extLst>
                      <a:ext uri="{FF2B5EF4-FFF2-40B4-BE49-F238E27FC236}">
                        <a16:creationId xmlns:a16="http://schemas.microsoft.com/office/drawing/2014/main" id="{5A7A5352-5721-4553-A473-673EC83908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133">
                    <a:extLst>
                      <a:ext uri="{FF2B5EF4-FFF2-40B4-BE49-F238E27FC236}">
                        <a16:creationId xmlns:a16="http://schemas.microsoft.com/office/drawing/2014/main" id="{5FDABA4A-047B-EC29-0AD3-52C5607655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134">
                    <a:extLst>
                      <a:ext uri="{FF2B5EF4-FFF2-40B4-BE49-F238E27FC236}">
                        <a16:creationId xmlns:a16="http://schemas.microsoft.com/office/drawing/2014/main" id="{0D0FC05C-D220-FBC2-94FA-7B8F23D93A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135">
                    <a:extLst>
                      <a:ext uri="{FF2B5EF4-FFF2-40B4-BE49-F238E27FC236}">
                        <a16:creationId xmlns:a16="http://schemas.microsoft.com/office/drawing/2014/main" id="{BA13D744-3BB2-9AAB-E828-AC054E3580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136">
                    <a:extLst>
                      <a:ext uri="{FF2B5EF4-FFF2-40B4-BE49-F238E27FC236}">
                        <a16:creationId xmlns:a16="http://schemas.microsoft.com/office/drawing/2014/main" id="{0F3FFE49-A78A-F982-EDF5-9C565F0FA4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0" name="Pijl: rechts 129">
                  <a:extLst>
                    <a:ext uri="{FF2B5EF4-FFF2-40B4-BE49-F238E27FC236}">
                      <a16:creationId xmlns:a16="http://schemas.microsoft.com/office/drawing/2014/main" id="{4DFF3714-A004-2E33-56C3-DDAC71D8853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9" name="Groep 100">
                <a:extLst>
                  <a:ext uri="{FF2B5EF4-FFF2-40B4-BE49-F238E27FC236}">
                    <a16:creationId xmlns:a16="http://schemas.microsoft.com/office/drawing/2014/main" id="{AD6356FF-10BA-B826-2CBF-563634D4F73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02" name="Groep 123">
                  <a:extLst>
                    <a:ext uri="{FF2B5EF4-FFF2-40B4-BE49-F238E27FC236}">
                      <a16:creationId xmlns:a16="http://schemas.microsoft.com/office/drawing/2014/main" id="{B2B7E34E-4D28-03A3-50A6-8E9FEE998A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4" name="Rechte verbindingslijn 125">
                    <a:extLst>
                      <a:ext uri="{FF2B5EF4-FFF2-40B4-BE49-F238E27FC236}">
                        <a16:creationId xmlns:a16="http://schemas.microsoft.com/office/drawing/2014/main" id="{677E740D-2A16-D8F7-7457-E1578309FB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126">
                    <a:extLst>
                      <a:ext uri="{FF2B5EF4-FFF2-40B4-BE49-F238E27FC236}">
                        <a16:creationId xmlns:a16="http://schemas.microsoft.com/office/drawing/2014/main" id="{9CCB45FB-8400-8A9E-2DAA-0F741ECF9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127">
                    <a:extLst>
                      <a:ext uri="{FF2B5EF4-FFF2-40B4-BE49-F238E27FC236}">
                        <a16:creationId xmlns:a16="http://schemas.microsoft.com/office/drawing/2014/main" id="{0D6980CD-CB01-C167-1F9E-EB15E16E07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128">
                    <a:extLst>
                      <a:ext uri="{FF2B5EF4-FFF2-40B4-BE49-F238E27FC236}">
                        <a16:creationId xmlns:a16="http://schemas.microsoft.com/office/drawing/2014/main" id="{95738B5F-B4A7-6E96-B362-EA496C65ED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129">
                    <a:extLst>
                      <a:ext uri="{FF2B5EF4-FFF2-40B4-BE49-F238E27FC236}">
                        <a16:creationId xmlns:a16="http://schemas.microsoft.com/office/drawing/2014/main" id="{F2E9DF82-5575-7DE8-16AF-2EBB2A8E28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3" name="Pijl: rechts 122">
                  <a:extLst>
                    <a:ext uri="{FF2B5EF4-FFF2-40B4-BE49-F238E27FC236}">
                      <a16:creationId xmlns:a16="http://schemas.microsoft.com/office/drawing/2014/main" id="{25B9ABB2-99AB-AC28-FDC7-12D47AFA1D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80" name="Rechte verbindingslijn 101">
                <a:extLst>
                  <a:ext uri="{FF2B5EF4-FFF2-40B4-BE49-F238E27FC236}">
                    <a16:creationId xmlns:a16="http://schemas.microsoft.com/office/drawing/2014/main" id="{82147A40-B984-9516-BEA5-1C7C5D1E4F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81" name="Rechte verbindingslijn 102">
                <a:extLst>
                  <a:ext uri="{FF2B5EF4-FFF2-40B4-BE49-F238E27FC236}">
                    <a16:creationId xmlns:a16="http://schemas.microsoft.com/office/drawing/2014/main" id="{F796AFC7-B529-7BCE-6566-28F761AD7B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82" name="Rechthoek 103">
                <a:extLst>
                  <a:ext uri="{FF2B5EF4-FFF2-40B4-BE49-F238E27FC236}">
                    <a16:creationId xmlns:a16="http://schemas.microsoft.com/office/drawing/2014/main" id="{DB069563-B542-6457-FADC-38FFA0A186A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283" name="Rechthoek 104">
                <a:extLst>
                  <a:ext uri="{FF2B5EF4-FFF2-40B4-BE49-F238E27FC236}">
                    <a16:creationId xmlns:a16="http://schemas.microsoft.com/office/drawing/2014/main" id="{82EF0E7B-CC93-EA6B-71BA-5689B17CB0B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284" name="Groep 105">
                <a:extLst>
                  <a:ext uri="{FF2B5EF4-FFF2-40B4-BE49-F238E27FC236}">
                    <a16:creationId xmlns:a16="http://schemas.microsoft.com/office/drawing/2014/main" id="{5401C5D4-F406-F479-F8D5-C8E305A3DBA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94" name="Rechthoek 115">
                  <a:extLst>
                    <a:ext uri="{FF2B5EF4-FFF2-40B4-BE49-F238E27FC236}">
                      <a16:creationId xmlns:a16="http://schemas.microsoft.com/office/drawing/2014/main" id="{FA5F6047-5EFA-6D53-F8FB-68F71AB6C0E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95" name="Groep 116">
                  <a:extLst>
                    <a:ext uri="{FF2B5EF4-FFF2-40B4-BE49-F238E27FC236}">
                      <a16:creationId xmlns:a16="http://schemas.microsoft.com/office/drawing/2014/main" id="{00039402-83CD-922C-F973-060C063DCEB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97" name="Rechte verbindingslijn 118">
                    <a:extLst>
                      <a:ext uri="{FF2B5EF4-FFF2-40B4-BE49-F238E27FC236}">
                        <a16:creationId xmlns:a16="http://schemas.microsoft.com/office/drawing/2014/main" id="{EC25167C-6BCF-1279-E6BF-4508C1376A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119">
                    <a:extLst>
                      <a:ext uri="{FF2B5EF4-FFF2-40B4-BE49-F238E27FC236}">
                        <a16:creationId xmlns:a16="http://schemas.microsoft.com/office/drawing/2014/main" id="{EFD933E1-3A8C-3507-3638-964B5CED5E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Rechte verbindingslijn 120">
                    <a:extLst>
                      <a:ext uri="{FF2B5EF4-FFF2-40B4-BE49-F238E27FC236}">
                        <a16:creationId xmlns:a16="http://schemas.microsoft.com/office/drawing/2014/main" id="{715FB15E-F0CC-4536-A269-A0DC85957B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0" name="Rechte verbindingslijn 121">
                    <a:extLst>
                      <a:ext uri="{FF2B5EF4-FFF2-40B4-BE49-F238E27FC236}">
                        <a16:creationId xmlns:a16="http://schemas.microsoft.com/office/drawing/2014/main" id="{20FDE930-63AC-8BCB-82DC-443887EEFA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1" name="Rechte verbindingslijn 122">
                    <a:extLst>
                      <a:ext uri="{FF2B5EF4-FFF2-40B4-BE49-F238E27FC236}">
                        <a16:creationId xmlns:a16="http://schemas.microsoft.com/office/drawing/2014/main" id="{7597785E-6B20-4FFE-8AA9-F9AE0346E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6" name="Pijl: rechts 115">
                  <a:extLst>
                    <a:ext uri="{FF2B5EF4-FFF2-40B4-BE49-F238E27FC236}">
                      <a16:creationId xmlns:a16="http://schemas.microsoft.com/office/drawing/2014/main" id="{26D5305B-BFE0-CB6F-10A6-FA4FFC743EB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5" name="Groep 106">
                <a:extLst>
                  <a:ext uri="{FF2B5EF4-FFF2-40B4-BE49-F238E27FC236}">
                    <a16:creationId xmlns:a16="http://schemas.microsoft.com/office/drawing/2014/main" id="{AB384DC0-9DF3-5C7D-510E-3204A288813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6" name="Rechthoek 107">
                  <a:extLst>
                    <a:ext uri="{FF2B5EF4-FFF2-40B4-BE49-F238E27FC236}">
                      <a16:creationId xmlns:a16="http://schemas.microsoft.com/office/drawing/2014/main" id="{48C8B1A4-A434-85A7-DC7E-062FBF868A4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87" name="Groep 108">
                  <a:extLst>
                    <a:ext uri="{FF2B5EF4-FFF2-40B4-BE49-F238E27FC236}">
                      <a16:creationId xmlns:a16="http://schemas.microsoft.com/office/drawing/2014/main" id="{72ACF36D-8274-8AF8-8E04-55D04747BF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9" name="Rechte verbindingslijn 110">
                    <a:extLst>
                      <a:ext uri="{FF2B5EF4-FFF2-40B4-BE49-F238E27FC236}">
                        <a16:creationId xmlns:a16="http://schemas.microsoft.com/office/drawing/2014/main" id="{19C79C19-D0CC-8B42-338B-8567426E6F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111">
                    <a:extLst>
                      <a:ext uri="{FF2B5EF4-FFF2-40B4-BE49-F238E27FC236}">
                        <a16:creationId xmlns:a16="http://schemas.microsoft.com/office/drawing/2014/main" id="{762B930B-ED13-4A0E-4AE7-07C575938A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112">
                    <a:extLst>
                      <a:ext uri="{FF2B5EF4-FFF2-40B4-BE49-F238E27FC236}">
                        <a16:creationId xmlns:a16="http://schemas.microsoft.com/office/drawing/2014/main" id="{2A97DEE4-83E0-C630-C593-1FE515996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2" name="Rechte verbindingslijn 113">
                    <a:extLst>
                      <a:ext uri="{FF2B5EF4-FFF2-40B4-BE49-F238E27FC236}">
                        <a16:creationId xmlns:a16="http://schemas.microsoft.com/office/drawing/2014/main" id="{888B64F4-64CC-CC9E-4AA7-582061B91A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3" name="Rechte verbindingslijn 114">
                    <a:extLst>
                      <a:ext uri="{FF2B5EF4-FFF2-40B4-BE49-F238E27FC236}">
                        <a16:creationId xmlns:a16="http://schemas.microsoft.com/office/drawing/2014/main" id="{796D9776-F0D5-AB23-1999-958AD0AF54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8" name="Pijl: rechts 107">
                  <a:extLst>
                    <a:ext uri="{FF2B5EF4-FFF2-40B4-BE49-F238E27FC236}">
                      <a16:creationId xmlns:a16="http://schemas.microsoft.com/office/drawing/2014/main" id="{A0749832-26BF-CD3E-3BD3-90066283D8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2" name="Ovaal 93">
              <a:extLst>
                <a:ext uri="{FF2B5EF4-FFF2-40B4-BE49-F238E27FC236}">
                  <a16:creationId xmlns:a16="http://schemas.microsoft.com/office/drawing/2014/main" id="{4F98273F-9CED-4635-3420-6390DCF1BDB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3" name="Ovaal 94">
              <a:extLst>
                <a:ext uri="{FF2B5EF4-FFF2-40B4-BE49-F238E27FC236}">
                  <a16:creationId xmlns:a16="http://schemas.microsoft.com/office/drawing/2014/main" id="{216C4300-9E17-03E6-E989-FD59627353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4" name="Ovaal 95">
              <a:extLst>
                <a:ext uri="{FF2B5EF4-FFF2-40B4-BE49-F238E27FC236}">
                  <a16:creationId xmlns:a16="http://schemas.microsoft.com/office/drawing/2014/main" id="{008583A6-136A-040F-4EB4-57CB413E927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75" name="Afbeelding 96">
              <a:extLst>
                <a:ext uri="{FF2B5EF4-FFF2-40B4-BE49-F238E27FC236}">
                  <a16:creationId xmlns:a16="http://schemas.microsoft.com/office/drawing/2014/main" id="{82EEBF1C-87B3-93FD-1272-7528506DA0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316" name="Rectangle 315">
            <a:extLst>
              <a:ext uri="{FF2B5EF4-FFF2-40B4-BE49-F238E27FC236}">
                <a16:creationId xmlns:a16="http://schemas.microsoft.com/office/drawing/2014/main" id="{CB7AC0B6-C8F2-6896-B0B8-87A7EBB4DD7F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317" name="Groep 4">
            <a:extLst>
              <a:ext uri="{FF2B5EF4-FFF2-40B4-BE49-F238E27FC236}">
                <a16:creationId xmlns:a16="http://schemas.microsoft.com/office/drawing/2014/main" id="{FCF420DF-2877-269E-0781-DA9B9CFE7EEA}"/>
              </a:ext>
            </a:extLst>
          </p:cNvPr>
          <p:cNvGrpSpPr/>
          <p:nvPr userDrawn="1"/>
        </p:nvGrpSpPr>
        <p:grpSpPr>
          <a:xfrm>
            <a:off x="12957083" y="180841"/>
            <a:ext cx="3311021" cy="7242647"/>
            <a:chOff x="-3411070" y="1481406"/>
            <a:chExt cx="3153353" cy="5173319"/>
          </a:xfrm>
        </p:grpSpPr>
        <p:sp>
          <p:nvSpPr>
            <p:cNvPr id="318" name="Rechthoek 22">
              <a:extLst>
                <a:ext uri="{FF2B5EF4-FFF2-40B4-BE49-F238E27FC236}">
                  <a16:creationId xmlns:a16="http://schemas.microsoft.com/office/drawing/2014/main" id="{F808D69E-1FC1-8ED2-7AE6-92B873870C73}"/>
                </a:ext>
              </a:extLst>
            </p:cNvPr>
            <p:cNvSpPr/>
            <p:nvPr userDrawn="1"/>
          </p:nvSpPr>
          <p:spPr>
            <a:xfrm>
              <a:off x="-3411070" y="1481406"/>
              <a:ext cx="3153353" cy="517331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   Insert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LOGO</a:t>
              </a:r>
            </a:p>
          </p:txBody>
        </p:sp>
        <p:sp>
          <p:nvSpPr>
            <p:cNvPr id="319" name="Ovaal 23">
              <a:extLst>
                <a:ext uri="{FF2B5EF4-FFF2-40B4-BE49-F238E27FC236}">
                  <a16:creationId xmlns:a16="http://schemas.microsoft.com/office/drawing/2014/main" id="{7937D2A8-9B4A-DF5C-25C4-A86BBF0D127D}"/>
                </a:ext>
              </a:extLst>
            </p:cNvPr>
            <p:cNvSpPr/>
            <p:nvPr userDrawn="1"/>
          </p:nvSpPr>
          <p:spPr>
            <a:xfrm>
              <a:off x="-3250836" y="1975707"/>
              <a:ext cx="157971" cy="166228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320" name="Rechthoek 24">
              <a:extLst>
                <a:ext uri="{FF2B5EF4-FFF2-40B4-BE49-F238E27FC236}">
                  <a16:creationId xmlns:a16="http://schemas.microsoft.com/office/drawing/2014/main" id="{BBE35321-5BFF-7EF0-4324-4823DE0CF8CA}"/>
                </a:ext>
              </a:extLst>
            </p:cNvPr>
            <p:cNvSpPr/>
            <p:nvPr userDrawn="1"/>
          </p:nvSpPr>
          <p:spPr>
            <a:xfrm>
              <a:off x="-3001442" y="1975707"/>
              <a:ext cx="2743725" cy="6076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logo using the "Backspace Key“. Click on the icon to insert a new logo (see example below)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21" name="Groep 25">
              <a:extLst>
                <a:ext uri="{FF2B5EF4-FFF2-40B4-BE49-F238E27FC236}">
                  <a16:creationId xmlns:a16="http://schemas.microsoft.com/office/drawing/2014/main" id="{BFB8DBFA-EC6D-3EC2-DE3F-E0DE4B150A4E}"/>
                </a:ext>
              </a:extLst>
            </p:cNvPr>
            <p:cNvGrpSpPr/>
            <p:nvPr userDrawn="1"/>
          </p:nvGrpSpPr>
          <p:grpSpPr>
            <a:xfrm>
              <a:off x="-3013801" y="2598180"/>
              <a:ext cx="258711" cy="294439"/>
              <a:chOff x="14466489" y="1001522"/>
              <a:chExt cx="290627" cy="314333"/>
            </a:xfrm>
          </p:grpSpPr>
          <p:sp>
            <p:nvSpPr>
              <p:cNvPr id="373" name="Rechthoek 77">
                <a:extLst>
                  <a:ext uri="{FF2B5EF4-FFF2-40B4-BE49-F238E27FC236}">
                    <a16:creationId xmlns:a16="http://schemas.microsoft.com/office/drawing/2014/main" id="{8CBD0270-ECA0-0410-641C-CCBCC5BD452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4" name="Ovaal 78">
                <a:extLst>
                  <a:ext uri="{FF2B5EF4-FFF2-40B4-BE49-F238E27FC236}">
                    <a16:creationId xmlns:a16="http://schemas.microsoft.com/office/drawing/2014/main" id="{F6D78584-9528-CBDB-1DEF-D30363F249B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5" name="Vrije vorm: vorm 101">
                <a:extLst>
                  <a:ext uri="{FF2B5EF4-FFF2-40B4-BE49-F238E27FC236}">
                    <a16:creationId xmlns:a16="http://schemas.microsoft.com/office/drawing/2014/main" id="{B8CE5F09-D266-40D6-1445-358101510EE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6" name="Rechthoek: afgeronde hoeken 102">
                <a:extLst>
                  <a:ext uri="{FF2B5EF4-FFF2-40B4-BE49-F238E27FC236}">
                    <a16:creationId xmlns:a16="http://schemas.microsoft.com/office/drawing/2014/main" id="{9583A180-0002-6B80-8CE3-38803D5AF43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377" name="Rechte verbindingslijn 81">
                <a:extLst>
                  <a:ext uri="{FF2B5EF4-FFF2-40B4-BE49-F238E27FC236}">
                    <a16:creationId xmlns:a16="http://schemas.microsoft.com/office/drawing/2014/main" id="{6F7A7830-051D-7954-23E3-BB0F782455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8" name="Rechte verbindingslijn 82">
                <a:extLst>
                  <a:ext uri="{FF2B5EF4-FFF2-40B4-BE49-F238E27FC236}">
                    <a16:creationId xmlns:a16="http://schemas.microsoft.com/office/drawing/2014/main" id="{48C51699-16F0-F4EB-1E5D-59CF500BBB61}"/>
                  </a:ext>
                </a:extLst>
              </p:cNvPr>
              <p:cNvCxnSpPr>
                <a:cxnSpLocks/>
                <a:stCxn id="37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22" name="Ovaal 26">
              <a:extLst>
                <a:ext uri="{FF2B5EF4-FFF2-40B4-BE49-F238E27FC236}">
                  <a16:creationId xmlns:a16="http://schemas.microsoft.com/office/drawing/2014/main" id="{0A41EB3A-880C-D778-C2BC-A2F9D296F524}"/>
                </a:ext>
              </a:extLst>
            </p:cNvPr>
            <p:cNvSpPr/>
            <p:nvPr userDrawn="1"/>
          </p:nvSpPr>
          <p:spPr>
            <a:xfrm>
              <a:off x="-3250836" y="3012662"/>
              <a:ext cx="157971" cy="166228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323" name="Rechthoek 27">
              <a:extLst>
                <a:ext uri="{FF2B5EF4-FFF2-40B4-BE49-F238E27FC236}">
                  <a16:creationId xmlns:a16="http://schemas.microsoft.com/office/drawing/2014/main" id="{731B175C-B3AB-213C-B145-6D39A6B69810}"/>
                </a:ext>
              </a:extLst>
            </p:cNvPr>
            <p:cNvSpPr/>
            <p:nvPr userDrawn="1"/>
          </p:nvSpPr>
          <p:spPr>
            <a:xfrm>
              <a:off x="-3001442" y="3012663"/>
              <a:ext cx="2584299" cy="3013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Logo and click "Insert".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24" name="Groep 28">
              <a:extLst>
                <a:ext uri="{FF2B5EF4-FFF2-40B4-BE49-F238E27FC236}">
                  <a16:creationId xmlns:a16="http://schemas.microsoft.com/office/drawing/2014/main" id="{A2B43B7E-8AB0-AB56-F5F4-121091C407C1}"/>
                </a:ext>
              </a:extLst>
            </p:cNvPr>
            <p:cNvGrpSpPr/>
            <p:nvPr userDrawn="1"/>
          </p:nvGrpSpPr>
          <p:grpSpPr>
            <a:xfrm>
              <a:off x="-2994337" y="3267603"/>
              <a:ext cx="724472" cy="193517"/>
              <a:chOff x="13504624" y="2482850"/>
              <a:chExt cx="825500" cy="209550"/>
            </a:xfrm>
          </p:grpSpPr>
          <p:sp>
            <p:nvSpPr>
              <p:cNvPr id="370" name="Rechthoek 74">
                <a:extLst>
                  <a:ext uri="{FF2B5EF4-FFF2-40B4-BE49-F238E27FC236}">
                    <a16:creationId xmlns:a16="http://schemas.microsoft.com/office/drawing/2014/main" id="{78FCE570-AE33-D920-25E6-DCA57EE5AA3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75">
                <a:extLst>
                  <a:ext uri="{FF2B5EF4-FFF2-40B4-BE49-F238E27FC236}">
                    <a16:creationId xmlns:a16="http://schemas.microsoft.com/office/drawing/2014/main" id="{A102D3D1-1139-9342-E70E-88AA906887A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98">
                <a:extLst>
                  <a:ext uri="{FF2B5EF4-FFF2-40B4-BE49-F238E27FC236}">
                    <a16:creationId xmlns:a16="http://schemas.microsoft.com/office/drawing/2014/main" id="{4FBA12A2-4EC8-EDB9-EAF7-4CF1D598F8A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25" name="Ovaal 29">
              <a:extLst>
                <a:ext uri="{FF2B5EF4-FFF2-40B4-BE49-F238E27FC236}">
                  <a16:creationId xmlns:a16="http://schemas.microsoft.com/office/drawing/2014/main" id="{BF74B4DC-8C70-2356-833C-001228E9BE9A}"/>
                </a:ext>
              </a:extLst>
            </p:cNvPr>
            <p:cNvSpPr/>
            <p:nvPr userDrawn="1"/>
          </p:nvSpPr>
          <p:spPr>
            <a:xfrm>
              <a:off x="-3250836" y="3733078"/>
              <a:ext cx="157971" cy="166228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326" name="Rechthoek 30">
              <a:extLst>
                <a:ext uri="{FF2B5EF4-FFF2-40B4-BE49-F238E27FC236}">
                  <a16:creationId xmlns:a16="http://schemas.microsoft.com/office/drawing/2014/main" id="{BA2323FE-17C6-36D1-09D6-A0DA7A9C27F7}"/>
                </a:ext>
              </a:extLst>
            </p:cNvPr>
            <p:cNvSpPr/>
            <p:nvPr userDrawn="1"/>
          </p:nvSpPr>
          <p:spPr>
            <a:xfrm>
              <a:off x="-3001443" y="3733079"/>
              <a:ext cx="2743726" cy="42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"Reset Slide“.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7" name="Ovaal 31">
              <a:extLst>
                <a:ext uri="{FF2B5EF4-FFF2-40B4-BE49-F238E27FC236}">
                  <a16:creationId xmlns:a16="http://schemas.microsoft.com/office/drawing/2014/main" id="{4E592212-B371-4208-6520-DDD66BA01AB9}"/>
                </a:ext>
              </a:extLst>
            </p:cNvPr>
            <p:cNvSpPr/>
            <p:nvPr userDrawn="1"/>
          </p:nvSpPr>
          <p:spPr>
            <a:xfrm>
              <a:off x="-3250836" y="4954076"/>
              <a:ext cx="157971" cy="166228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28" name="Rechthoek 32">
              <a:extLst>
                <a:ext uri="{FF2B5EF4-FFF2-40B4-BE49-F238E27FC236}">
                  <a16:creationId xmlns:a16="http://schemas.microsoft.com/office/drawing/2014/main" id="{EFCA7EFB-F438-8521-8CEB-06BAF6645271}"/>
                </a:ext>
              </a:extLst>
            </p:cNvPr>
            <p:cNvSpPr/>
            <p:nvPr userDrawn="1"/>
          </p:nvSpPr>
          <p:spPr>
            <a:xfrm>
              <a:off x="-3001442" y="4954076"/>
              <a:ext cx="2584299" cy="9048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logos, go to the "Picture Tools - Format" tab and click the "Crop" button. Fit the logo using the button “Fit”: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29" name="Groep 33">
              <a:extLst>
                <a:ext uri="{FF2B5EF4-FFF2-40B4-BE49-F238E27FC236}">
                  <a16:creationId xmlns:a16="http://schemas.microsoft.com/office/drawing/2014/main" id="{73B722F8-0F14-B069-B152-FE6E8856834F}"/>
                </a:ext>
              </a:extLst>
            </p:cNvPr>
            <p:cNvGrpSpPr/>
            <p:nvPr userDrawn="1"/>
          </p:nvGrpSpPr>
          <p:grpSpPr>
            <a:xfrm>
              <a:off x="-3079444" y="5656505"/>
              <a:ext cx="546125" cy="566022"/>
              <a:chOff x="12617641" y="3403239"/>
              <a:chExt cx="752963" cy="741634"/>
            </a:xfrm>
          </p:grpSpPr>
          <p:grpSp>
            <p:nvGrpSpPr>
              <p:cNvPr id="354" name="Groep 58">
                <a:extLst>
                  <a:ext uri="{FF2B5EF4-FFF2-40B4-BE49-F238E27FC236}">
                    <a16:creationId xmlns:a16="http://schemas.microsoft.com/office/drawing/2014/main" id="{A8D3D0A3-BCF7-7D84-9A4F-ACB60A264870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357" name="Groep 61">
                  <a:extLst>
                    <a:ext uri="{FF2B5EF4-FFF2-40B4-BE49-F238E27FC236}">
                      <a16:creationId xmlns:a16="http://schemas.microsoft.com/office/drawing/2014/main" id="{90552345-3229-661E-0A9B-98D297D9395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364" name="Groep 68">
                    <a:extLst>
                      <a:ext uri="{FF2B5EF4-FFF2-40B4-BE49-F238E27FC236}">
                        <a16:creationId xmlns:a16="http://schemas.microsoft.com/office/drawing/2014/main" id="{B15E434D-9F95-A320-06B3-63049EBE8F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367" name="Rechthoek 71">
                      <a:extLst>
                        <a:ext uri="{FF2B5EF4-FFF2-40B4-BE49-F238E27FC236}">
                          <a16:creationId xmlns:a16="http://schemas.microsoft.com/office/drawing/2014/main" id="{5EC07914-D980-085F-3CC1-1A20CB5AA5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368" name="Rechthoek 72">
                      <a:extLst>
                        <a:ext uri="{FF2B5EF4-FFF2-40B4-BE49-F238E27FC236}">
                          <a16:creationId xmlns:a16="http://schemas.microsoft.com/office/drawing/2014/main" id="{BFA04BBF-BC31-9330-FA05-823D055607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369" name="Ovaal 73">
                      <a:extLst>
                        <a:ext uri="{FF2B5EF4-FFF2-40B4-BE49-F238E27FC236}">
                          <a16:creationId xmlns:a16="http://schemas.microsoft.com/office/drawing/2014/main" id="{9571DCA0-2D7A-561D-95C8-B3E3E2B4B1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365" name="Afbeelding 69">
                    <a:extLst>
                      <a:ext uri="{FF2B5EF4-FFF2-40B4-BE49-F238E27FC236}">
                        <a16:creationId xmlns:a16="http://schemas.microsoft.com/office/drawing/2014/main" id="{D8044544-1B01-F8EF-149C-6F144E3DF2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66" name="Afbeelding 70">
                    <a:extLst>
                      <a:ext uri="{FF2B5EF4-FFF2-40B4-BE49-F238E27FC236}">
                        <a16:creationId xmlns:a16="http://schemas.microsoft.com/office/drawing/2014/main" id="{E36A094F-53A0-64F7-7E0A-39B765ECF20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8" name="Groep 62">
                  <a:extLst>
                    <a:ext uri="{FF2B5EF4-FFF2-40B4-BE49-F238E27FC236}">
                      <a16:creationId xmlns:a16="http://schemas.microsoft.com/office/drawing/2014/main" id="{35DBA99F-EB6C-06DF-ADD5-B5510893EC4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2" name="Rechthoek 66">
                    <a:extLst>
                      <a:ext uri="{FF2B5EF4-FFF2-40B4-BE49-F238E27FC236}">
                        <a16:creationId xmlns:a16="http://schemas.microsoft.com/office/drawing/2014/main" id="{325BBA8F-8468-4091-3422-8F6A4A6D3D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3" name="Rechthoek 67">
                    <a:extLst>
                      <a:ext uri="{FF2B5EF4-FFF2-40B4-BE49-F238E27FC236}">
                        <a16:creationId xmlns:a16="http://schemas.microsoft.com/office/drawing/2014/main" id="{3E8D399B-5D89-8303-5694-678A14768A1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359" name="Groep 63">
                  <a:extLst>
                    <a:ext uri="{FF2B5EF4-FFF2-40B4-BE49-F238E27FC236}">
                      <a16:creationId xmlns:a16="http://schemas.microsoft.com/office/drawing/2014/main" id="{B9D43FBD-0EB8-D322-7542-A40AE6082FD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0" name="Rechthoek 64">
                    <a:extLst>
                      <a:ext uri="{FF2B5EF4-FFF2-40B4-BE49-F238E27FC236}">
                        <a16:creationId xmlns:a16="http://schemas.microsoft.com/office/drawing/2014/main" id="{E403997E-3E9F-1B5A-DDEE-F17D28B273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1" name="Rechthoek 65">
                    <a:extLst>
                      <a:ext uri="{FF2B5EF4-FFF2-40B4-BE49-F238E27FC236}">
                        <a16:creationId xmlns:a16="http://schemas.microsoft.com/office/drawing/2014/main" id="{423B143F-1F43-49C6-CF59-D85B57F7F65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355" name="Rechthoek 59">
                <a:extLst>
                  <a:ext uri="{FF2B5EF4-FFF2-40B4-BE49-F238E27FC236}">
                    <a16:creationId xmlns:a16="http://schemas.microsoft.com/office/drawing/2014/main" id="{5D627B78-33BE-E8E4-97DB-ECB96F06794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356" name="Gelijkbenige driehoek 78">
                <a:extLst>
                  <a:ext uri="{FF2B5EF4-FFF2-40B4-BE49-F238E27FC236}">
                    <a16:creationId xmlns:a16="http://schemas.microsoft.com/office/drawing/2014/main" id="{6297E7DE-3544-DFED-BC9F-ABABE6FE434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30" name="Rechthoek 34">
              <a:extLst>
                <a:ext uri="{FF2B5EF4-FFF2-40B4-BE49-F238E27FC236}">
                  <a16:creationId xmlns:a16="http://schemas.microsoft.com/office/drawing/2014/main" id="{CE60E215-CDE0-D483-481E-E4778E57CF25}"/>
                </a:ext>
              </a:extLst>
            </p:cNvPr>
            <p:cNvSpPr/>
            <p:nvPr userDrawn="1"/>
          </p:nvSpPr>
          <p:spPr>
            <a:xfrm>
              <a:off x="-2998879" y="4082447"/>
              <a:ext cx="1087555" cy="664834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31" name="Groep 35">
              <a:extLst>
                <a:ext uri="{FF2B5EF4-FFF2-40B4-BE49-F238E27FC236}">
                  <a16:creationId xmlns:a16="http://schemas.microsoft.com/office/drawing/2014/main" id="{76BC8E1A-FE98-5573-DF9B-F036E6217C0E}"/>
                </a:ext>
              </a:extLst>
            </p:cNvPr>
            <p:cNvGrpSpPr/>
            <p:nvPr userDrawn="1"/>
          </p:nvGrpSpPr>
          <p:grpSpPr>
            <a:xfrm>
              <a:off x="-2269566" y="4340578"/>
              <a:ext cx="1073315" cy="520784"/>
              <a:chOff x="-2485819" y="3399207"/>
              <a:chExt cx="1222990" cy="563933"/>
            </a:xfrm>
          </p:grpSpPr>
          <p:sp>
            <p:nvSpPr>
              <p:cNvPr id="333" name="Rechthoek 37">
                <a:extLst>
                  <a:ext uri="{FF2B5EF4-FFF2-40B4-BE49-F238E27FC236}">
                    <a16:creationId xmlns:a16="http://schemas.microsoft.com/office/drawing/2014/main" id="{2DC7B75B-2D19-D548-9F94-463D6A41FAD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4" name="Rechthoek 38">
                <a:extLst>
                  <a:ext uri="{FF2B5EF4-FFF2-40B4-BE49-F238E27FC236}">
                    <a16:creationId xmlns:a16="http://schemas.microsoft.com/office/drawing/2014/main" id="{B4FA9849-40FD-2EED-41AB-AFF3F34EFBA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35" name="Groep 39">
                <a:extLst>
                  <a:ext uri="{FF2B5EF4-FFF2-40B4-BE49-F238E27FC236}">
                    <a16:creationId xmlns:a16="http://schemas.microsoft.com/office/drawing/2014/main" id="{5FE2D01A-0DC4-FF40-C697-C6395B7D487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48" name="Rechthoek: afgeronde hoeken 61">
                  <a:extLst>
                    <a:ext uri="{FF2B5EF4-FFF2-40B4-BE49-F238E27FC236}">
                      <a16:creationId xmlns:a16="http://schemas.microsoft.com/office/drawing/2014/main" id="{2DE3690C-8DBD-7CB6-9C9A-2A4AAE3B24A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49" name="Rechthoek 53">
                  <a:extLst>
                    <a:ext uri="{FF2B5EF4-FFF2-40B4-BE49-F238E27FC236}">
                      <a16:creationId xmlns:a16="http://schemas.microsoft.com/office/drawing/2014/main" id="{F2E3FA47-EEF8-6236-DE22-584A245202D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0" name="Rechthoek 54">
                  <a:extLst>
                    <a:ext uri="{FF2B5EF4-FFF2-40B4-BE49-F238E27FC236}">
                      <a16:creationId xmlns:a16="http://schemas.microsoft.com/office/drawing/2014/main" id="{FF733E67-32EE-96D1-1074-5898E1A274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1" name="Rechthoek 55">
                  <a:extLst>
                    <a:ext uri="{FF2B5EF4-FFF2-40B4-BE49-F238E27FC236}">
                      <a16:creationId xmlns:a16="http://schemas.microsoft.com/office/drawing/2014/main" id="{CD75A5E3-B83B-DE4F-DB54-4A9CFF51692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2" name="Rechthoek 56">
                  <a:extLst>
                    <a:ext uri="{FF2B5EF4-FFF2-40B4-BE49-F238E27FC236}">
                      <a16:creationId xmlns:a16="http://schemas.microsoft.com/office/drawing/2014/main" id="{A8442C98-A8E8-2409-0E1B-CAE32A7D9D2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3" name="Rechthoek 57">
                  <a:extLst>
                    <a:ext uri="{FF2B5EF4-FFF2-40B4-BE49-F238E27FC236}">
                      <a16:creationId xmlns:a16="http://schemas.microsoft.com/office/drawing/2014/main" id="{0E189609-9D3D-8968-A365-DD1C5A0BA27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36" name="Groep 40">
                <a:extLst>
                  <a:ext uri="{FF2B5EF4-FFF2-40B4-BE49-F238E27FC236}">
                    <a16:creationId xmlns:a16="http://schemas.microsoft.com/office/drawing/2014/main" id="{F1AAD155-E2A4-A11D-AD47-83B59F6FF4F3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40" name="Groep 44">
                  <a:extLst>
                    <a:ext uri="{FF2B5EF4-FFF2-40B4-BE49-F238E27FC236}">
                      <a16:creationId xmlns:a16="http://schemas.microsoft.com/office/drawing/2014/main" id="{6A1FF144-C163-5FC7-F89F-A1DE795D0B6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42" name="Rechthoek: afgeronde hoeken 55">
                    <a:extLst>
                      <a:ext uri="{FF2B5EF4-FFF2-40B4-BE49-F238E27FC236}">
                        <a16:creationId xmlns:a16="http://schemas.microsoft.com/office/drawing/2014/main" id="{3A14C527-CADA-8BAD-69A7-F85244DEB7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3" name="Rechthoek 47">
                    <a:extLst>
                      <a:ext uri="{FF2B5EF4-FFF2-40B4-BE49-F238E27FC236}">
                        <a16:creationId xmlns:a16="http://schemas.microsoft.com/office/drawing/2014/main" id="{C9665901-0CDF-4FA0-CF81-E617A5827A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4" name="Rechthoek 48">
                    <a:extLst>
                      <a:ext uri="{FF2B5EF4-FFF2-40B4-BE49-F238E27FC236}">
                        <a16:creationId xmlns:a16="http://schemas.microsoft.com/office/drawing/2014/main" id="{EDB0CAB1-AA52-440A-C3A3-2FA5710E62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5" name="Rechthoek 49">
                    <a:extLst>
                      <a:ext uri="{FF2B5EF4-FFF2-40B4-BE49-F238E27FC236}">
                        <a16:creationId xmlns:a16="http://schemas.microsoft.com/office/drawing/2014/main" id="{B34CC93A-7CC8-F6F0-4F1D-153AF2D428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6" name="Rechthoek 50">
                    <a:extLst>
                      <a:ext uri="{FF2B5EF4-FFF2-40B4-BE49-F238E27FC236}">
                        <a16:creationId xmlns:a16="http://schemas.microsoft.com/office/drawing/2014/main" id="{68AAD8DA-D780-9036-2FC4-0AD8EBDE87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7" name="Rechthoek 51">
                    <a:extLst>
                      <a:ext uri="{FF2B5EF4-FFF2-40B4-BE49-F238E27FC236}">
                        <a16:creationId xmlns:a16="http://schemas.microsoft.com/office/drawing/2014/main" id="{9347D338-9DF5-814B-B1E9-C3DAC7272B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1" name="Boog 45">
                  <a:extLst>
                    <a:ext uri="{FF2B5EF4-FFF2-40B4-BE49-F238E27FC236}">
                      <a16:creationId xmlns:a16="http://schemas.microsoft.com/office/drawing/2014/main" id="{565027B5-EEB2-4BE6-0AE8-591D1CD3B25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37" name="Tekstvak 41">
                <a:extLst>
                  <a:ext uri="{FF2B5EF4-FFF2-40B4-BE49-F238E27FC236}">
                    <a16:creationId xmlns:a16="http://schemas.microsoft.com/office/drawing/2014/main" id="{4B95211D-1ABA-9425-43CD-618985DC674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338" name="Tekstvak 42">
                <a:extLst>
                  <a:ext uri="{FF2B5EF4-FFF2-40B4-BE49-F238E27FC236}">
                    <a16:creationId xmlns:a16="http://schemas.microsoft.com/office/drawing/2014/main" id="{7DAD6EFE-5B66-C1D3-A0FD-513F8D80217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339" name="Vrije vorm: vorm 52">
                <a:extLst>
                  <a:ext uri="{FF2B5EF4-FFF2-40B4-BE49-F238E27FC236}">
                    <a16:creationId xmlns:a16="http://schemas.microsoft.com/office/drawing/2014/main" id="{1D04033D-4295-494F-520F-C09CF185FF1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332" name="Afbeelding 36">
              <a:extLst>
                <a:ext uri="{FF2B5EF4-FFF2-40B4-BE49-F238E27FC236}">
                  <a16:creationId xmlns:a16="http://schemas.microsoft.com/office/drawing/2014/main" id="{D94A3220-1F2D-00E6-D99B-AEF3F34BE4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210382" y="5654442"/>
              <a:ext cx="853220" cy="1000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3589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C3DBAFDA-AF8C-31F0-931E-D4A33F69F1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30C6B89-D789-2B28-59AB-F7DC403C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DEA163CC-C645-CBD2-3935-737F165BD5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1F709DD-A600-79A0-8697-69A2E603E0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6B568E5-72EA-C5FF-62E2-BFEE76EA13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99914EC8-20EC-C5BC-8366-DF9DB71655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509086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30" name="Vrije vorm 29">
            <a:hlinkClick r:id="rId3"/>
            <a:extLst>
              <a:ext uri="{FF2B5EF4-FFF2-40B4-BE49-F238E27FC236}">
                <a16:creationId xmlns:a16="http://schemas.microsoft.com/office/drawing/2014/main" id="{7AAEB04F-4D1F-65CF-12E0-C52A0CEDB721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7894368"/>
            <a:ext cx="491400" cy="655200"/>
          </a:xfrm>
          <a:custGeom>
            <a:avLst/>
            <a:gdLst>
              <a:gd name="connsiteX0" fmla="*/ 256053 w 468000"/>
              <a:gd name="connsiteY0" fmla="*/ 144000 h 468000"/>
              <a:gd name="connsiteX1" fmla="*/ 214895 w 468000"/>
              <a:gd name="connsiteY1" fmla="*/ 186294 h 468000"/>
              <a:gd name="connsiteX2" fmla="*/ 214895 w 468000"/>
              <a:gd name="connsiteY2" fmla="*/ 209894 h 468000"/>
              <a:gd name="connsiteX3" fmla="*/ 187265 w 468000"/>
              <a:gd name="connsiteY3" fmla="*/ 209894 h 468000"/>
              <a:gd name="connsiteX4" fmla="*/ 187265 w 468000"/>
              <a:gd name="connsiteY4" fmla="*/ 241900 h 468000"/>
              <a:gd name="connsiteX5" fmla="*/ 214895 w 468000"/>
              <a:gd name="connsiteY5" fmla="*/ 241900 h 468000"/>
              <a:gd name="connsiteX6" fmla="*/ 214895 w 468000"/>
              <a:gd name="connsiteY6" fmla="*/ 324000 h 468000"/>
              <a:gd name="connsiteX7" fmla="*/ 247939 w 468000"/>
              <a:gd name="connsiteY7" fmla="*/ 324000 h 468000"/>
              <a:gd name="connsiteX8" fmla="*/ 247939 w 468000"/>
              <a:gd name="connsiteY8" fmla="*/ 241900 h 468000"/>
              <a:gd name="connsiteX9" fmla="*/ 275486 w 468000"/>
              <a:gd name="connsiteY9" fmla="*/ 241900 h 468000"/>
              <a:gd name="connsiteX10" fmla="*/ 279619 w 468000"/>
              <a:gd name="connsiteY10" fmla="*/ 209894 h 468000"/>
              <a:gd name="connsiteX11" fmla="*/ 247939 w 468000"/>
              <a:gd name="connsiteY11" fmla="*/ 209894 h 468000"/>
              <a:gd name="connsiteX12" fmla="*/ 247939 w 468000"/>
              <a:gd name="connsiteY12" fmla="*/ 189463 h 468000"/>
              <a:gd name="connsiteX13" fmla="*/ 263800 w 468000"/>
              <a:gd name="connsiteY13" fmla="*/ 173887 h 468000"/>
              <a:gd name="connsiteX14" fmla="*/ 280734 w 468000"/>
              <a:gd name="connsiteY14" fmla="*/ 173880 h 468000"/>
              <a:gd name="connsiteX15" fmla="*/ 280734 w 468000"/>
              <a:gd name="connsiteY15" fmla="*/ 145253 h 468000"/>
              <a:gd name="connsiteX16" fmla="*/ 256053 w 468000"/>
              <a:gd name="connsiteY16" fmla="*/ 144000 h 468000"/>
              <a:gd name="connsiteX17" fmla="*/ 234000 w 468000"/>
              <a:gd name="connsiteY17" fmla="*/ 0 h 468000"/>
              <a:gd name="connsiteX18" fmla="*/ 468000 w 468000"/>
              <a:gd name="connsiteY18" fmla="*/ 234000 h 468000"/>
              <a:gd name="connsiteX19" fmla="*/ 234000 w 468000"/>
              <a:gd name="connsiteY19" fmla="*/ 468000 h 468000"/>
              <a:gd name="connsiteX20" fmla="*/ 0 w 468000"/>
              <a:gd name="connsiteY20" fmla="*/ 234000 h 468000"/>
              <a:gd name="connsiteX21" fmla="*/ 234000 w 468000"/>
              <a:gd name="connsiteY2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00" h="468000">
                <a:moveTo>
                  <a:pt x="256053" y="144000"/>
                </a:moveTo>
                <a:cubicBezTo>
                  <a:pt x="231622" y="144000"/>
                  <a:pt x="214895" y="158913"/>
                  <a:pt x="214895" y="186294"/>
                </a:cubicBezTo>
                <a:lnTo>
                  <a:pt x="214895" y="209894"/>
                </a:lnTo>
                <a:lnTo>
                  <a:pt x="187265" y="209894"/>
                </a:lnTo>
                <a:lnTo>
                  <a:pt x="187265" y="241900"/>
                </a:lnTo>
                <a:lnTo>
                  <a:pt x="214895" y="241900"/>
                </a:lnTo>
                <a:lnTo>
                  <a:pt x="214895" y="324000"/>
                </a:lnTo>
                <a:lnTo>
                  <a:pt x="247939" y="324000"/>
                </a:lnTo>
                <a:lnTo>
                  <a:pt x="247939" y="241900"/>
                </a:lnTo>
                <a:lnTo>
                  <a:pt x="275486" y="241900"/>
                </a:lnTo>
                <a:lnTo>
                  <a:pt x="279619" y="209894"/>
                </a:lnTo>
                <a:lnTo>
                  <a:pt x="247939" y="209894"/>
                </a:lnTo>
                <a:lnTo>
                  <a:pt x="247939" y="189463"/>
                </a:lnTo>
                <a:cubicBezTo>
                  <a:pt x="247939" y="180200"/>
                  <a:pt x="250501" y="173887"/>
                  <a:pt x="263800" y="173887"/>
                </a:cubicBezTo>
                <a:lnTo>
                  <a:pt x="280734" y="173880"/>
                </a:lnTo>
                <a:lnTo>
                  <a:pt x="280734" y="145253"/>
                </a:lnTo>
                <a:cubicBezTo>
                  <a:pt x="277806" y="144873"/>
                  <a:pt x="267753" y="144000"/>
                  <a:pt x="256053" y="144000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6" name="Vrije vorm 25">
            <a:hlinkClick r:id="rId4"/>
            <a:extLst>
              <a:ext uri="{FF2B5EF4-FFF2-40B4-BE49-F238E27FC236}">
                <a16:creationId xmlns:a16="http://schemas.microsoft.com/office/drawing/2014/main" id="{C0943FCF-8477-96C5-287D-0D2D9D2EDFA6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6191982"/>
            <a:ext cx="491400" cy="655200"/>
          </a:xfrm>
          <a:custGeom>
            <a:avLst/>
            <a:gdLst>
              <a:gd name="connsiteX0" fmla="*/ 142362 w 468000"/>
              <a:gd name="connsiteY0" fmla="*/ 198513 h 468000"/>
              <a:gd name="connsiteX1" fmla="*/ 142362 w 468000"/>
              <a:gd name="connsiteY1" fmla="*/ 319964 h 468000"/>
              <a:gd name="connsiteX2" fmla="*/ 182672 w 468000"/>
              <a:gd name="connsiteY2" fmla="*/ 319964 h 468000"/>
              <a:gd name="connsiteX3" fmla="*/ 182672 w 468000"/>
              <a:gd name="connsiteY3" fmla="*/ 198513 h 468000"/>
              <a:gd name="connsiteX4" fmla="*/ 281614 w 468000"/>
              <a:gd name="connsiteY4" fmla="*/ 195662 h 468000"/>
              <a:gd name="connsiteX5" fmla="*/ 245287 w 468000"/>
              <a:gd name="connsiteY5" fmla="*/ 216126 h 468000"/>
              <a:gd name="connsiteX6" fmla="*/ 245287 w 468000"/>
              <a:gd name="connsiteY6" fmla="*/ 198513 h 468000"/>
              <a:gd name="connsiteX7" fmla="*/ 204976 w 468000"/>
              <a:gd name="connsiteY7" fmla="*/ 198513 h 468000"/>
              <a:gd name="connsiteX8" fmla="*/ 204976 w 468000"/>
              <a:gd name="connsiteY8" fmla="*/ 319964 h 468000"/>
              <a:gd name="connsiteX9" fmla="*/ 245284 w 468000"/>
              <a:gd name="connsiteY9" fmla="*/ 319964 h 468000"/>
              <a:gd name="connsiteX10" fmla="*/ 245284 w 468000"/>
              <a:gd name="connsiteY10" fmla="*/ 252141 h 468000"/>
              <a:gd name="connsiteX11" fmla="*/ 246612 w 468000"/>
              <a:gd name="connsiteY11" fmla="*/ 242288 h 468000"/>
              <a:gd name="connsiteX12" fmla="*/ 267294 w 468000"/>
              <a:gd name="connsiteY12" fmla="*/ 227527 h 468000"/>
              <a:gd name="connsiteX13" fmla="*/ 287714 w 468000"/>
              <a:gd name="connsiteY13" fmla="*/ 254992 h 468000"/>
              <a:gd name="connsiteX14" fmla="*/ 287714 w 468000"/>
              <a:gd name="connsiteY14" fmla="*/ 319964 h 468000"/>
              <a:gd name="connsiteX15" fmla="*/ 328020 w 468000"/>
              <a:gd name="connsiteY15" fmla="*/ 319964 h 468000"/>
              <a:gd name="connsiteX16" fmla="*/ 328020 w 468000"/>
              <a:gd name="connsiteY16" fmla="*/ 250326 h 468000"/>
              <a:gd name="connsiteX17" fmla="*/ 281614 w 468000"/>
              <a:gd name="connsiteY17" fmla="*/ 195662 h 468000"/>
              <a:gd name="connsiteX18" fmla="*/ 162784 w 468000"/>
              <a:gd name="connsiteY18" fmla="*/ 139964 h 468000"/>
              <a:gd name="connsiteX19" fmla="*/ 139980 w 468000"/>
              <a:gd name="connsiteY19" fmla="*/ 160950 h 468000"/>
              <a:gd name="connsiteX20" fmla="*/ 162255 w 468000"/>
              <a:gd name="connsiteY20" fmla="*/ 181931 h 468000"/>
              <a:gd name="connsiteX21" fmla="*/ 162516 w 468000"/>
              <a:gd name="connsiteY21" fmla="*/ 181931 h 468000"/>
              <a:gd name="connsiteX22" fmla="*/ 185323 w 468000"/>
              <a:gd name="connsiteY22" fmla="*/ 160950 h 468000"/>
              <a:gd name="connsiteX23" fmla="*/ 162784 w 468000"/>
              <a:gd name="connsiteY23" fmla="*/ 139964 h 468000"/>
              <a:gd name="connsiteX24" fmla="*/ 234000 w 468000"/>
              <a:gd name="connsiteY24" fmla="*/ 0 h 468000"/>
              <a:gd name="connsiteX25" fmla="*/ 468000 w 468000"/>
              <a:gd name="connsiteY25" fmla="*/ 234000 h 468000"/>
              <a:gd name="connsiteX26" fmla="*/ 234000 w 468000"/>
              <a:gd name="connsiteY26" fmla="*/ 468000 h 468000"/>
              <a:gd name="connsiteX27" fmla="*/ 0 w 468000"/>
              <a:gd name="connsiteY27" fmla="*/ 234000 h 468000"/>
              <a:gd name="connsiteX28" fmla="*/ 234000 w 468000"/>
              <a:gd name="connsiteY28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000" h="468000">
                <a:moveTo>
                  <a:pt x="142362" y="198513"/>
                </a:moveTo>
                <a:lnTo>
                  <a:pt x="142362" y="319964"/>
                </a:lnTo>
                <a:lnTo>
                  <a:pt x="182672" y="319964"/>
                </a:lnTo>
                <a:lnTo>
                  <a:pt x="182672" y="198513"/>
                </a:lnTo>
                <a:close/>
                <a:moveTo>
                  <a:pt x="281614" y="195662"/>
                </a:moveTo>
                <a:cubicBezTo>
                  <a:pt x="259868" y="195662"/>
                  <a:pt x="245287" y="216126"/>
                  <a:pt x="245287" y="216126"/>
                </a:cubicBezTo>
                <a:lnTo>
                  <a:pt x="245287" y="198513"/>
                </a:lnTo>
                <a:lnTo>
                  <a:pt x="204976" y="198513"/>
                </a:lnTo>
                <a:lnTo>
                  <a:pt x="204976" y="319964"/>
                </a:lnTo>
                <a:lnTo>
                  <a:pt x="245284" y="319964"/>
                </a:lnTo>
                <a:lnTo>
                  <a:pt x="245284" y="252141"/>
                </a:lnTo>
                <a:cubicBezTo>
                  <a:pt x="245284" y="248510"/>
                  <a:pt x="245547" y="244885"/>
                  <a:pt x="246612" y="242288"/>
                </a:cubicBezTo>
                <a:cubicBezTo>
                  <a:pt x="249526" y="235038"/>
                  <a:pt x="256158" y="227527"/>
                  <a:pt x="267294" y="227527"/>
                </a:cubicBezTo>
                <a:cubicBezTo>
                  <a:pt x="281880" y="227527"/>
                  <a:pt x="287714" y="238665"/>
                  <a:pt x="287714" y="254992"/>
                </a:cubicBezTo>
                <a:lnTo>
                  <a:pt x="287714" y="319964"/>
                </a:lnTo>
                <a:lnTo>
                  <a:pt x="328020" y="319964"/>
                </a:lnTo>
                <a:lnTo>
                  <a:pt x="328020" y="250326"/>
                </a:lnTo>
                <a:cubicBezTo>
                  <a:pt x="328020" y="213022"/>
                  <a:pt x="308132" y="195662"/>
                  <a:pt x="281614" y="195662"/>
                </a:cubicBezTo>
                <a:close/>
                <a:moveTo>
                  <a:pt x="162784" y="139964"/>
                </a:moveTo>
                <a:cubicBezTo>
                  <a:pt x="148995" y="139964"/>
                  <a:pt x="139980" y="149032"/>
                  <a:pt x="139980" y="160950"/>
                </a:cubicBezTo>
                <a:cubicBezTo>
                  <a:pt x="139980" y="172604"/>
                  <a:pt x="148727" y="181931"/>
                  <a:pt x="162255" y="181931"/>
                </a:cubicBezTo>
                <a:lnTo>
                  <a:pt x="162516" y="181931"/>
                </a:lnTo>
                <a:cubicBezTo>
                  <a:pt x="176575" y="181931"/>
                  <a:pt x="185323" y="172604"/>
                  <a:pt x="185323" y="160950"/>
                </a:cubicBezTo>
                <a:cubicBezTo>
                  <a:pt x="185061" y="149032"/>
                  <a:pt x="176575" y="139964"/>
                  <a:pt x="162784" y="139964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5" name="Vrije vorm 24">
            <a:hlinkClick r:id="rId5"/>
            <a:extLst>
              <a:ext uri="{FF2B5EF4-FFF2-40B4-BE49-F238E27FC236}">
                <a16:creationId xmlns:a16="http://schemas.microsoft.com/office/drawing/2014/main" id="{B443682D-CFF9-0AF6-D80F-C2474BFB5BA8}"/>
              </a:ext>
            </a:extLst>
          </p:cNvPr>
          <p:cNvSpPr>
            <a:spLocks noChangeAspect="1"/>
          </p:cNvSpPr>
          <p:nvPr userDrawn="1"/>
        </p:nvSpPr>
        <p:spPr>
          <a:xfrm>
            <a:off x="881398" y="7063890"/>
            <a:ext cx="461160" cy="614880"/>
          </a:xfrm>
          <a:custGeom>
            <a:avLst/>
            <a:gdLst>
              <a:gd name="connsiteX0" fmla="*/ 262202 w 439200"/>
              <a:gd name="connsiteY0" fmla="*/ 129599 h 439200"/>
              <a:gd name="connsiteX1" fmla="*/ 216759 w 439200"/>
              <a:gd name="connsiteY1" fmla="*/ 175033 h 439200"/>
              <a:gd name="connsiteX2" fmla="*/ 217938 w 439200"/>
              <a:gd name="connsiteY2" fmla="*/ 185395 h 439200"/>
              <a:gd name="connsiteX3" fmla="*/ 124271 w 439200"/>
              <a:gd name="connsiteY3" fmla="*/ 137918 h 439200"/>
              <a:gd name="connsiteX4" fmla="*/ 118119 w 439200"/>
              <a:gd name="connsiteY4" fmla="*/ 160759 h 439200"/>
              <a:gd name="connsiteX5" fmla="*/ 138340 w 439200"/>
              <a:gd name="connsiteY5" fmla="*/ 198581 h 439200"/>
              <a:gd name="connsiteX6" fmla="*/ 117761 w 439200"/>
              <a:gd name="connsiteY6" fmla="*/ 192900 h 439200"/>
              <a:gd name="connsiteX7" fmla="*/ 117754 w 439200"/>
              <a:gd name="connsiteY7" fmla="*/ 193480 h 439200"/>
              <a:gd name="connsiteX8" fmla="*/ 154212 w 439200"/>
              <a:gd name="connsiteY8" fmla="*/ 238025 h 439200"/>
              <a:gd name="connsiteX9" fmla="*/ 142229 w 439200"/>
              <a:gd name="connsiteY9" fmla="*/ 239623 h 439200"/>
              <a:gd name="connsiteX10" fmla="*/ 133688 w 439200"/>
              <a:gd name="connsiteY10" fmla="*/ 238804 h 439200"/>
              <a:gd name="connsiteX11" fmla="*/ 176138 w 439200"/>
              <a:gd name="connsiteY11" fmla="*/ 270365 h 439200"/>
              <a:gd name="connsiteX12" fmla="*/ 119699 w 439200"/>
              <a:gd name="connsiteY12" fmla="*/ 289816 h 439200"/>
              <a:gd name="connsiteX13" fmla="*/ 108859 w 439200"/>
              <a:gd name="connsiteY13" fmla="*/ 289186 h 439200"/>
              <a:gd name="connsiteX14" fmla="*/ 178515 w 439200"/>
              <a:gd name="connsiteY14" fmla="*/ 309599 h 439200"/>
              <a:gd name="connsiteX15" fmla="*/ 178514 w 439200"/>
              <a:gd name="connsiteY15" fmla="*/ 309598 h 439200"/>
              <a:gd name="connsiteX16" fmla="*/ 307803 w 439200"/>
              <a:gd name="connsiteY16" fmla="*/ 180309 h 439200"/>
              <a:gd name="connsiteX17" fmla="*/ 307674 w 439200"/>
              <a:gd name="connsiteY17" fmla="*/ 174436 h 439200"/>
              <a:gd name="connsiteX18" fmla="*/ 330341 w 439200"/>
              <a:gd name="connsiteY18" fmla="*/ 150905 h 439200"/>
              <a:gd name="connsiteX19" fmla="*/ 304246 w 439200"/>
              <a:gd name="connsiteY19" fmla="*/ 158060 h 439200"/>
              <a:gd name="connsiteX20" fmla="*/ 324227 w 439200"/>
              <a:gd name="connsiteY20" fmla="*/ 132926 h 439200"/>
              <a:gd name="connsiteX21" fmla="*/ 295373 w 439200"/>
              <a:gd name="connsiteY21" fmla="*/ 143955 h 439200"/>
              <a:gd name="connsiteX22" fmla="*/ 262202 w 439200"/>
              <a:gd name="connsiteY22" fmla="*/ 129599 h 439200"/>
              <a:gd name="connsiteX23" fmla="*/ 0 w 439200"/>
              <a:gd name="connsiteY23" fmla="*/ 0 h 439200"/>
              <a:gd name="connsiteX24" fmla="*/ 439200 w 439200"/>
              <a:gd name="connsiteY24" fmla="*/ 0 h 439200"/>
              <a:gd name="connsiteX25" fmla="*/ 439200 w 439200"/>
              <a:gd name="connsiteY25" fmla="*/ 439200 h 439200"/>
              <a:gd name="connsiteX26" fmla="*/ 0 w 439200"/>
              <a:gd name="connsiteY26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9200" h="439200">
                <a:moveTo>
                  <a:pt x="262202" y="129599"/>
                </a:moveTo>
                <a:cubicBezTo>
                  <a:pt x="237110" y="129599"/>
                  <a:pt x="216759" y="149948"/>
                  <a:pt x="216759" y="175033"/>
                </a:cubicBezTo>
                <a:cubicBezTo>
                  <a:pt x="216759" y="178601"/>
                  <a:pt x="217159" y="182068"/>
                  <a:pt x="217938" y="185395"/>
                </a:cubicBezTo>
                <a:cubicBezTo>
                  <a:pt x="180171" y="183495"/>
                  <a:pt x="146681" y="165414"/>
                  <a:pt x="124271" y="137918"/>
                </a:cubicBezTo>
                <a:cubicBezTo>
                  <a:pt x="120370" y="144632"/>
                  <a:pt x="118119" y="152434"/>
                  <a:pt x="118119" y="160759"/>
                </a:cubicBezTo>
                <a:cubicBezTo>
                  <a:pt x="118119" y="176522"/>
                  <a:pt x="126142" y="190441"/>
                  <a:pt x="138340" y="198581"/>
                </a:cubicBezTo>
                <a:cubicBezTo>
                  <a:pt x="130885" y="198352"/>
                  <a:pt x="123883" y="196306"/>
                  <a:pt x="117761" y="192900"/>
                </a:cubicBezTo>
                <a:cubicBezTo>
                  <a:pt x="117754" y="193091"/>
                  <a:pt x="117754" y="193276"/>
                  <a:pt x="117754" y="193480"/>
                </a:cubicBezTo>
                <a:cubicBezTo>
                  <a:pt x="117754" y="215486"/>
                  <a:pt x="133417" y="233861"/>
                  <a:pt x="154212" y="238025"/>
                </a:cubicBezTo>
                <a:cubicBezTo>
                  <a:pt x="150392" y="239063"/>
                  <a:pt x="146374" y="239623"/>
                  <a:pt x="142229" y="239623"/>
                </a:cubicBezTo>
                <a:cubicBezTo>
                  <a:pt x="139306" y="239623"/>
                  <a:pt x="136456" y="239335"/>
                  <a:pt x="133688" y="238804"/>
                </a:cubicBezTo>
                <a:cubicBezTo>
                  <a:pt x="139473" y="256858"/>
                  <a:pt x="156248" y="269996"/>
                  <a:pt x="176138" y="270365"/>
                </a:cubicBezTo>
                <a:cubicBezTo>
                  <a:pt x="160584" y="282555"/>
                  <a:pt x="140992" y="289816"/>
                  <a:pt x="119699" y="289816"/>
                </a:cubicBezTo>
                <a:cubicBezTo>
                  <a:pt x="116036" y="289816"/>
                  <a:pt x="112416" y="289606"/>
                  <a:pt x="108859" y="289186"/>
                </a:cubicBezTo>
                <a:cubicBezTo>
                  <a:pt x="128970" y="302077"/>
                  <a:pt x="152850" y="309599"/>
                  <a:pt x="178515" y="309599"/>
                </a:cubicBezTo>
                <a:lnTo>
                  <a:pt x="178514" y="309598"/>
                </a:lnTo>
                <a:cubicBezTo>
                  <a:pt x="262095" y="309598"/>
                  <a:pt x="307803" y="240353"/>
                  <a:pt x="307803" y="180309"/>
                </a:cubicBezTo>
                <a:cubicBezTo>
                  <a:pt x="307803" y="178342"/>
                  <a:pt x="307762" y="176383"/>
                  <a:pt x="307674" y="174436"/>
                </a:cubicBezTo>
                <a:cubicBezTo>
                  <a:pt x="316546" y="168021"/>
                  <a:pt x="324257" y="160016"/>
                  <a:pt x="330341" y="150905"/>
                </a:cubicBezTo>
                <a:cubicBezTo>
                  <a:pt x="322200" y="154525"/>
                  <a:pt x="313436" y="156960"/>
                  <a:pt x="304246" y="158060"/>
                </a:cubicBezTo>
                <a:cubicBezTo>
                  <a:pt x="313627" y="152432"/>
                  <a:pt x="320830" y="143534"/>
                  <a:pt x="324227" y="132926"/>
                </a:cubicBezTo>
                <a:cubicBezTo>
                  <a:pt x="315448" y="138131"/>
                  <a:pt x="305724" y="141913"/>
                  <a:pt x="295373" y="143955"/>
                </a:cubicBezTo>
                <a:cubicBezTo>
                  <a:pt x="287081" y="135123"/>
                  <a:pt x="275275" y="129599"/>
                  <a:pt x="262202" y="129599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9" name="Afgeronde rechthoek 8">
            <a:hlinkClick r:id="rId4"/>
            <a:extLst>
              <a:ext uri="{FF2B5EF4-FFF2-40B4-BE49-F238E27FC236}">
                <a16:creationId xmlns:a16="http://schemas.microsoft.com/office/drawing/2014/main" id="{0E57D35A-257A-A713-FDFC-7C88B8391AA7}"/>
              </a:ext>
            </a:extLst>
          </p:cNvPr>
          <p:cNvSpPr/>
          <p:nvPr userDrawn="1"/>
        </p:nvSpPr>
        <p:spPr>
          <a:xfrm>
            <a:off x="1542295" y="6303185"/>
            <a:ext cx="316746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2"/>
                </a:solidFill>
                <a:latin typeface="Corbel" panose="020B0503020204020204" pitchFamily="34" charset="0"/>
              </a:rPr>
              <a:t>LINKEDIN.COM/COMPANY/SIRRIS</a:t>
            </a:r>
          </a:p>
        </p:txBody>
      </p:sp>
      <p:sp>
        <p:nvSpPr>
          <p:cNvPr id="10" name="Afgeronde rechthoek 9">
            <a:hlinkClick r:id="rId5"/>
            <a:extLst>
              <a:ext uri="{FF2B5EF4-FFF2-40B4-BE49-F238E27FC236}">
                <a16:creationId xmlns:a16="http://schemas.microsoft.com/office/drawing/2014/main" id="{83CA1AE9-F853-8523-123B-D8137191E865}"/>
              </a:ext>
            </a:extLst>
          </p:cNvPr>
          <p:cNvSpPr/>
          <p:nvPr userDrawn="1"/>
        </p:nvSpPr>
        <p:spPr>
          <a:xfrm>
            <a:off x="1542295" y="7154933"/>
            <a:ext cx="1533645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2"/>
                </a:solidFill>
                <a:latin typeface="Corbel" panose="020B0503020204020204" pitchFamily="34" charset="0"/>
              </a:rPr>
              <a:t>@SIRRIS_BE</a:t>
            </a:r>
          </a:p>
        </p:txBody>
      </p:sp>
      <p:sp>
        <p:nvSpPr>
          <p:cNvPr id="11" name="Afgeronde rechthoek 10">
            <a:hlinkClick r:id="rId3"/>
            <a:extLst>
              <a:ext uri="{FF2B5EF4-FFF2-40B4-BE49-F238E27FC236}">
                <a16:creationId xmlns:a16="http://schemas.microsoft.com/office/drawing/2014/main" id="{CB620528-0794-D2D2-77C3-4E59776AFC9F}"/>
              </a:ext>
            </a:extLst>
          </p:cNvPr>
          <p:cNvSpPr/>
          <p:nvPr userDrawn="1"/>
        </p:nvSpPr>
        <p:spPr>
          <a:xfrm>
            <a:off x="1542296" y="8006680"/>
            <a:ext cx="2671294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2"/>
                </a:solidFill>
                <a:latin typeface="Corbel" panose="020B0503020204020204" pitchFamily="34" charset="0"/>
              </a:rPr>
              <a:t>FACEBOOK.COM/SIRRIS.BE</a:t>
            </a:r>
          </a:p>
        </p:txBody>
      </p:sp>
      <p:sp>
        <p:nvSpPr>
          <p:cNvPr id="31" name="Vrije vorm 30">
            <a:extLst>
              <a:ext uri="{FF2B5EF4-FFF2-40B4-BE49-F238E27FC236}">
                <a16:creationId xmlns:a16="http://schemas.microsoft.com/office/drawing/2014/main" id="{1F7284F3-639C-CD9C-4F40-89E2F69C5E5F}"/>
              </a:ext>
            </a:extLst>
          </p:cNvPr>
          <p:cNvSpPr>
            <a:spLocks noChangeAspect="1"/>
          </p:cNvSpPr>
          <p:nvPr userDrawn="1"/>
        </p:nvSpPr>
        <p:spPr>
          <a:xfrm>
            <a:off x="866279" y="2664533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3" name="Afgeronde rechthoek 2">
            <a:hlinkClick r:id="rId6"/>
            <a:extLst>
              <a:ext uri="{FF2B5EF4-FFF2-40B4-BE49-F238E27FC236}">
                <a16:creationId xmlns:a16="http://schemas.microsoft.com/office/drawing/2014/main" id="{3B9B4D3A-12BD-D3C2-4349-17864232A65F}"/>
              </a:ext>
            </a:extLst>
          </p:cNvPr>
          <p:cNvSpPr/>
          <p:nvPr userDrawn="1"/>
        </p:nvSpPr>
        <p:spPr>
          <a:xfrm>
            <a:off x="1542296" y="5446951"/>
            <a:ext cx="131618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2"/>
                </a:solidFill>
                <a:latin typeface="Corbel" panose="020B0503020204020204" pitchFamily="34" charset="0"/>
              </a:rPr>
              <a:t>SIRRIS.BE</a:t>
            </a:r>
          </a:p>
        </p:txBody>
      </p:sp>
      <p:sp>
        <p:nvSpPr>
          <p:cNvPr id="4" name="Vrije vorm 3">
            <a:hlinkClick r:id="rId6"/>
            <a:extLst>
              <a:ext uri="{FF2B5EF4-FFF2-40B4-BE49-F238E27FC236}">
                <a16:creationId xmlns:a16="http://schemas.microsoft.com/office/drawing/2014/main" id="{6A05D804-9D6B-DFE9-D9FB-3FD3F1730899}"/>
              </a:ext>
            </a:extLst>
          </p:cNvPr>
          <p:cNvSpPr/>
          <p:nvPr userDrawn="1"/>
        </p:nvSpPr>
        <p:spPr>
          <a:xfrm>
            <a:off x="881398" y="5360393"/>
            <a:ext cx="461160" cy="614880"/>
          </a:xfrm>
          <a:custGeom>
            <a:avLst/>
            <a:gdLst>
              <a:gd name="connsiteX0" fmla="*/ 271555 w 439200"/>
              <a:gd name="connsiteY0" fmla="*/ 274044 h 439200"/>
              <a:gd name="connsiteX1" fmla="*/ 294131 w 439200"/>
              <a:gd name="connsiteY1" fmla="*/ 279047 h 439200"/>
              <a:gd name="connsiteX2" fmla="*/ 287008 w 439200"/>
              <a:gd name="connsiteY2" fmla="*/ 287009 h 439200"/>
              <a:gd name="connsiteX3" fmla="*/ 253334 w 439200"/>
              <a:gd name="connsiteY3" fmla="*/ 308811 h 439200"/>
              <a:gd name="connsiteX4" fmla="*/ 263252 w 439200"/>
              <a:gd name="connsiteY4" fmla="*/ 293832 h 439200"/>
              <a:gd name="connsiteX5" fmla="*/ 271555 w 439200"/>
              <a:gd name="connsiteY5" fmla="*/ 274044 h 439200"/>
              <a:gd name="connsiteX6" fmla="*/ 167540 w 439200"/>
              <a:gd name="connsiteY6" fmla="*/ 273725 h 439200"/>
              <a:gd name="connsiteX7" fmla="*/ 175947 w 439200"/>
              <a:gd name="connsiteY7" fmla="*/ 293832 h 439200"/>
              <a:gd name="connsiteX8" fmla="*/ 185866 w 439200"/>
              <a:gd name="connsiteY8" fmla="*/ 308811 h 439200"/>
              <a:gd name="connsiteX9" fmla="*/ 152191 w 439200"/>
              <a:gd name="connsiteY9" fmla="*/ 287009 h 439200"/>
              <a:gd name="connsiteX10" fmla="*/ 144669 w 439200"/>
              <a:gd name="connsiteY10" fmla="*/ 278548 h 439200"/>
              <a:gd name="connsiteX11" fmla="*/ 167540 w 439200"/>
              <a:gd name="connsiteY11" fmla="*/ 273725 h 439200"/>
              <a:gd name="connsiteX12" fmla="*/ 225935 w 439200"/>
              <a:gd name="connsiteY12" fmla="*/ 270080 h 439200"/>
              <a:gd name="connsiteX13" fmla="*/ 258800 w 439200"/>
              <a:gd name="connsiteY13" fmla="*/ 272255 h 439200"/>
              <a:gd name="connsiteX14" fmla="*/ 252064 w 439200"/>
              <a:gd name="connsiteY14" fmla="*/ 287887 h 439200"/>
              <a:gd name="connsiteX15" fmla="*/ 225935 w 439200"/>
              <a:gd name="connsiteY15" fmla="*/ 313305 h 439200"/>
              <a:gd name="connsiteX16" fmla="*/ 213265 w 439200"/>
              <a:gd name="connsiteY16" fmla="*/ 270044 h 439200"/>
              <a:gd name="connsiteX17" fmla="*/ 213265 w 439200"/>
              <a:gd name="connsiteY17" fmla="*/ 313305 h 439200"/>
              <a:gd name="connsiteX18" fmla="*/ 187136 w 439200"/>
              <a:gd name="connsiteY18" fmla="*/ 287887 h 439200"/>
              <a:gd name="connsiteX19" fmla="*/ 180323 w 439200"/>
              <a:gd name="connsiteY19" fmla="*/ 272030 h 439200"/>
              <a:gd name="connsiteX20" fmla="*/ 213265 w 439200"/>
              <a:gd name="connsiteY20" fmla="*/ 270044 h 439200"/>
              <a:gd name="connsiteX21" fmla="*/ 279642 w 439200"/>
              <a:gd name="connsiteY21" fmla="*/ 225935 h 439200"/>
              <a:gd name="connsiteX22" fmla="*/ 314719 w 439200"/>
              <a:gd name="connsiteY22" fmla="*/ 225935 h 439200"/>
              <a:gd name="connsiteX23" fmla="*/ 301699 w 439200"/>
              <a:gd name="connsiteY23" fmla="*/ 268119 h 439200"/>
              <a:gd name="connsiteX24" fmla="*/ 274984 w 439200"/>
              <a:gd name="connsiteY24" fmla="*/ 261787 h 439200"/>
              <a:gd name="connsiteX25" fmla="*/ 279642 w 439200"/>
              <a:gd name="connsiteY25" fmla="*/ 225935 h 439200"/>
              <a:gd name="connsiteX26" fmla="*/ 225935 w 439200"/>
              <a:gd name="connsiteY26" fmla="*/ 225935 h 439200"/>
              <a:gd name="connsiteX27" fmla="*/ 266966 w 439200"/>
              <a:gd name="connsiteY27" fmla="*/ 225935 h 439200"/>
              <a:gd name="connsiteX28" fmla="*/ 262406 w 439200"/>
              <a:gd name="connsiteY28" fmla="*/ 259943 h 439200"/>
              <a:gd name="connsiteX29" fmla="*/ 225935 w 439200"/>
              <a:gd name="connsiteY29" fmla="*/ 257409 h 439200"/>
              <a:gd name="connsiteX30" fmla="*/ 172234 w 439200"/>
              <a:gd name="connsiteY30" fmla="*/ 225935 h 439200"/>
              <a:gd name="connsiteX31" fmla="*/ 213266 w 439200"/>
              <a:gd name="connsiteY31" fmla="*/ 225935 h 439200"/>
              <a:gd name="connsiteX32" fmla="*/ 213266 w 439200"/>
              <a:gd name="connsiteY32" fmla="*/ 257373 h 439200"/>
              <a:gd name="connsiteX33" fmla="*/ 213265 w 439200"/>
              <a:gd name="connsiteY33" fmla="*/ 257373 h 439200"/>
              <a:gd name="connsiteX34" fmla="*/ 176735 w 439200"/>
              <a:gd name="connsiteY34" fmla="*/ 259697 h 439200"/>
              <a:gd name="connsiteX35" fmla="*/ 172234 w 439200"/>
              <a:gd name="connsiteY35" fmla="*/ 225935 h 439200"/>
              <a:gd name="connsiteX36" fmla="*/ 124482 w 439200"/>
              <a:gd name="connsiteY36" fmla="*/ 225934 h 439200"/>
              <a:gd name="connsiteX37" fmla="*/ 159559 w 439200"/>
              <a:gd name="connsiteY37" fmla="*/ 225934 h 439200"/>
              <a:gd name="connsiteX38" fmla="*/ 164140 w 439200"/>
              <a:gd name="connsiteY38" fmla="*/ 261450 h 439200"/>
              <a:gd name="connsiteX39" fmla="*/ 137163 w 439200"/>
              <a:gd name="connsiteY39" fmla="*/ 267541 h 439200"/>
              <a:gd name="connsiteX40" fmla="*/ 124482 w 439200"/>
              <a:gd name="connsiteY40" fmla="*/ 225934 h 439200"/>
              <a:gd name="connsiteX41" fmla="*/ 262493 w 439200"/>
              <a:gd name="connsiteY41" fmla="*/ 178880 h 439200"/>
              <a:gd name="connsiteX42" fmla="*/ 266990 w 439200"/>
              <a:gd name="connsiteY42" fmla="*/ 213265 h 439200"/>
              <a:gd name="connsiteX43" fmla="*/ 225935 w 439200"/>
              <a:gd name="connsiteY43" fmla="*/ 213265 h 439200"/>
              <a:gd name="connsiteX44" fmla="*/ 225935 w 439200"/>
              <a:gd name="connsiteY44" fmla="*/ 181185 h 439200"/>
              <a:gd name="connsiteX45" fmla="*/ 262493 w 439200"/>
              <a:gd name="connsiteY45" fmla="*/ 178880 h 439200"/>
              <a:gd name="connsiteX46" fmla="*/ 176778 w 439200"/>
              <a:gd name="connsiteY46" fmla="*/ 178587 h 439200"/>
              <a:gd name="connsiteX47" fmla="*/ 213265 w 439200"/>
              <a:gd name="connsiteY47" fmla="*/ 181143 h 439200"/>
              <a:gd name="connsiteX48" fmla="*/ 213265 w 439200"/>
              <a:gd name="connsiteY48" fmla="*/ 213265 h 439200"/>
              <a:gd name="connsiteX49" fmla="*/ 172210 w 439200"/>
              <a:gd name="connsiteY49" fmla="*/ 213265 h 439200"/>
              <a:gd name="connsiteX50" fmla="*/ 176778 w 439200"/>
              <a:gd name="connsiteY50" fmla="*/ 178587 h 439200"/>
              <a:gd name="connsiteX51" fmla="*/ 301746 w 439200"/>
              <a:gd name="connsiteY51" fmla="*/ 171160 h 439200"/>
              <a:gd name="connsiteX52" fmla="*/ 314718 w 439200"/>
              <a:gd name="connsiteY52" fmla="*/ 213265 h 439200"/>
              <a:gd name="connsiteX53" fmla="*/ 279666 w 439200"/>
              <a:gd name="connsiteY53" fmla="*/ 213265 h 439200"/>
              <a:gd name="connsiteX54" fmla="*/ 275088 w 439200"/>
              <a:gd name="connsiteY54" fmla="*/ 177133 h 439200"/>
              <a:gd name="connsiteX55" fmla="*/ 301746 w 439200"/>
              <a:gd name="connsiteY55" fmla="*/ 171160 h 439200"/>
              <a:gd name="connsiteX56" fmla="*/ 137853 w 439200"/>
              <a:gd name="connsiteY56" fmla="*/ 170487 h 439200"/>
              <a:gd name="connsiteX57" fmla="*/ 164204 w 439200"/>
              <a:gd name="connsiteY57" fmla="*/ 176735 h 439200"/>
              <a:gd name="connsiteX58" fmla="*/ 159535 w 439200"/>
              <a:gd name="connsiteY58" fmla="*/ 213266 h 439200"/>
              <a:gd name="connsiteX59" fmla="*/ 124482 w 439200"/>
              <a:gd name="connsiteY59" fmla="*/ 213266 h 439200"/>
              <a:gd name="connsiteX60" fmla="*/ 137853 w 439200"/>
              <a:gd name="connsiteY60" fmla="*/ 170487 h 439200"/>
              <a:gd name="connsiteX61" fmla="*/ 254212 w 439200"/>
              <a:gd name="connsiteY61" fmla="*/ 130723 h 439200"/>
              <a:gd name="connsiteX62" fmla="*/ 287008 w 439200"/>
              <a:gd name="connsiteY62" fmla="*/ 152191 h 439200"/>
              <a:gd name="connsiteX63" fmla="*/ 294144 w 439200"/>
              <a:gd name="connsiteY63" fmla="*/ 160169 h 439200"/>
              <a:gd name="connsiteX64" fmla="*/ 271699 w 439200"/>
              <a:gd name="connsiteY64" fmla="*/ 164857 h 439200"/>
              <a:gd name="connsiteX65" fmla="*/ 263253 w 439200"/>
              <a:gd name="connsiteY65" fmla="*/ 144632 h 439200"/>
              <a:gd name="connsiteX66" fmla="*/ 254212 w 439200"/>
              <a:gd name="connsiteY66" fmla="*/ 130723 h 439200"/>
              <a:gd name="connsiteX67" fmla="*/ 184989 w 439200"/>
              <a:gd name="connsiteY67" fmla="*/ 130723 h 439200"/>
              <a:gd name="connsiteX68" fmla="*/ 175948 w 439200"/>
              <a:gd name="connsiteY68" fmla="*/ 144632 h 439200"/>
              <a:gd name="connsiteX69" fmla="*/ 167626 w 439200"/>
              <a:gd name="connsiteY69" fmla="*/ 164477 h 439200"/>
              <a:gd name="connsiteX70" fmla="*/ 145523 w 439200"/>
              <a:gd name="connsiteY70" fmla="*/ 159586 h 439200"/>
              <a:gd name="connsiteX71" fmla="*/ 152191 w 439200"/>
              <a:gd name="connsiteY71" fmla="*/ 152191 h 439200"/>
              <a:gd name="connsiteX72" fmla="*/ 184989 w 439200"/>
              <a:gd name="connsiteY72" fmla="*/ 130723 h 439200"/>
              <a:gd name="connsiteX73" fmla="*/ 225934 w 439200"/>
              <a:gd name="connsiteY73" fmla="*/ 125159 h 439200"/>
              <a:gd name="connsiteX74" fmla="*/ 252064 w 439200"/>
              <a:gd name="connsiteY74" fmla="*/ 150576 h 439200"/>
              <a:gd name="connsiteX75" fmla="*/ 258915 w 439200"/>
              <a:gd name="connsiteY75" fmla="*/ 166543 h 439200"/>
              <a:gd name="connsiteX76" fmla="*/ 225934 w 439200"/>
              <a:gd name="connsiteY76" fmla="*/ 168515 h 439200"/>
              <a:gd name="connsiteX77" fmla="*/ 213265 w 439200"/>
              <a:gd name="connsiteY77" fmla="*/ 125159 h 439200"/>
              <a:gd name="connsiteX78" fmla="*/ 213265 w 439200"/>
              <a:gd name="connsiteY78" fmla="*/ 168472 h 439200"/>
              <a:gd name="connsiteX79" fmla="*/ 180377 w 439200"/>
              <a:gd name="connsiteY79" fmla="*/ 166276 h 439200"/>
              <a:gd name="connsiteX80" fmla="*/ 187136 w 439200"/>
              <a:gd name="connsiteY80" fmla="*/ 150576 h 439200"/>
              <a:gd name="connsiteX81" fmla="*/ 213265 w 439200"/>
              <a:gd name="connsiteY81" fmla="*/ 125159 h 439200"/>
              <a:gd name="connsiteX82" fmla="*/ 219600 w 439200"/>
              <a:gd name="connsiteY82" fmla="*/ 111600 h 439200"/>
              <a:gd name="connsiteX83" fmla="*/ 143233 w 439200"/>
              <a:gd name="connsiteY83" fmla="*/ 143232 h 439200"/>
              <a:gd name="connsiteX84" fmla="*/ 111600 w 439200"/>
              <a:gd name="connsiteY84" fmla="*/ 219600 h 439200"/>
              <a:gd name="connsiteX85" fmla="*/ 143233 w 439200"/>
              <a:gd name="connsiteY85" fmla="*/ 295967 h 439200"/>
              <a:gd name="connsiteX86" fmla="*/ 219600 w 439200"/>
              <a:gd name="connsiteY86" fmla="*/ 327600 h 439200"/>
              <a:gd name="connsiteX87" fmla="*/ 295968 w 439200"/>
              <a:gd name="connsiteY87" fmla="*/ 295967 h 439200"/>
              <a:gd name="connsiteX88" fmla="*/ 327600 w 439200"/>
              <a:gd name="connsiteY88" fmla="*/ 219600 h 439200"/>
              <a:gd name="connsiteX89" fmla="*/ 295967 w 439200"/>
              <a:gd name="connsiteY89" fmla="*/ 143233 h 439200"/>
              <a:gd name="connsiteX90" fmla="*/ 219600 w 439200"/>
              <a:gd name="connsiteY90" fmla="*/ 111600 h 439200"/>
              <a:gd name="connsiteX91" fmla="*/ 0 w 439200"/>
              <a:gd name="connsiteY91" fmla="*/ 0 h 439200"/>
              <a:gd name="connsiteX92" fmla="*/ 439200 w 439200"/>
              <a:gd name="connsiteY92" fmla="*/ 0 h 439200"/>
              <a:gd name="connsiteX93" fmla="*/ 439200 w 439200"/>
              <a:gd name="connsiteY93" fmla="*/ 439200 h 439200"/>
              <a:gd name="connsiteX94" fmla="*/ 0 w 439200"/>
              <a:gd name="connsiteY94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39200" h="439200">
                <a:moveTo>
                  <a:pt x="271555" y="274044"/>
                </a:moveTo>
                <a:cubicBezTo>
                  <a:pt x="279767" y="275399"/>
                  <a:pt x="287364" y="277075"/>
                  <a:pt x="294131" y="279047"/>
                </a:cubicBezTo>
                <a:cubicBezTo>
                  <a:pt x="291920" y="281808"/>
                  <a:pt x="289547" y="284470"/>
                  <a:pt x="287008" y="287009"/>
                </a:cubicBezTo>
                <a:cubicBezTo>
                  <a:pt x="277284" y="296734"/>
                  <a:pt x="265826" y="304093"/>
                  <a:pt x="253334" y="308811"/>
                </a:cubicBezTo>
                <a:cubicBezTo>
                  <a:pt x="256902" y="304526"/>
                  <a:pt x="260227" y="299525"/>
                  <a:pt x="263252" y="293832"/>
                </a:cubicBezTo>
                <a:cubicBezTo>
                  <a:pt x="266467" y="287782"/>
                  <a:pt x="269242" y="281139"/>
                  <a:pt x="271555" y="274044"/>
                </a:cubicBezTo>
                <a:close/>
                <a:moveTo>
                  <a:pt x="167540" y="273725"/>
                </a:moveTo>
                <a:cubicBezTo>
                  <a:pt x="169873" y="280940"/>
                  <a:pt x="172685" y="287691"/>
                  <a:pt x="175947" y="293832"/>
                </a:cubicBezTo>
                <a:cubicBezTo>
                  <a:pt x="178972" y="299525"/>
                  <a:pt x="182298" y="304526"/>
                  <a:pt x="185866" y="308811"/>
                </a:cubicBezTo>
                <a:cubicBezTo>
                  <a:pt x="173374" y="304093"/>
                  <a:pt x="161916" y="296733"/>
                  <a:pt x="152191" y="287009"/>
                </a:cubicBezTo>
                <a:cubicBezTo>
                  <a:pt x="149500" y="284317"/>
                  <a:pt x="146993" y="281490"/>
                  <a:pt x="144669" y="278548"/>
                </a:cubicBezTo>
                <a:cubicBezTo>
                  <a:pt x="151555" y="276639"/>
                  <a:pt x="159253" y="275022"/>
                  <a:pt x="167540" y="273725"/>
                </a:cubicBezTo>
                <a:close/>
                <a:moveTo>
                  <a:pt x="225935" y="270080"/>
                </a:moveTo>
                <a:cubicBezTo>
                  <a:pt x="237376" y="270305"/>
                  <a:pt x="248445" y="271045"/>
                  <a:pt x="258800" y="272255"/>
                </a:cubicBezTo>
                <a:cubicBezTo>
                  <a:pt x="256868" y="277838"/>
                  <a:pt x="254619" y="283078"/>
                  <a:pt x="252064" y="287887"/>
                </a:cubicBezTo>
                <a:cubicBezTo>
                  <a:pt x="244659" y="301823"/>
                  <a:pt x="235557" y="310609"/>
                  <a:pt x="225935" y="313305"/>
                </a:cubicBezTo>
                <a:close/>
                <a:moveTo>
                  <a:pt x="213265" y="270044"/>
                </a:moveTo>
                <a:lnTo>
                  <a:pt x="213265" y="313305"/>
                </a:lnTo>
                <a:cubicBezTo>
                  <a:pt x="203643" y="310609"/>
                  <a:pt x="194541" y="301823"/>
                  <a:pt x="187136" y="287887"/>
                </a:cubicBezTo>
                <a:cubicBezTo>
                  <a:pt x="184546" y="283014"/>
                  <a:pt x="182271" y="277697"/>
                  <a:pt x="180323" y="272030"/>
                </a:cubicBezTo>
                <a:cubicBezTo>
                  <a:pt x="190756" y="270882"/>
                  <a:pt x="201857" y="270203"/>
                  <a:pt x="213265" y="270044"/>
                </a:cubicBezTo>
                <a:close/>
                <a:moveTo>
                  <a:pt x="279642" y="225935"/>
                </a:moveTo>
                <a:lnTo>
                  <a:pt x="314719" y="225935"/>
                </a:lnTo>
                <a:cubicBezTo>
                  <a:pt x="313737" y="240987"/>
                  <a:pt x="309269" y="255362"/>
                  <a:pt x="301699" y="268119"/>
                </a:cubicBezTo>
                <a:cubicBezTo>
                  <a:pt x="293838" y="265592"/>
                  <a:pt x="284824" y="263465"/>
                  <a:pt x="274984" y="261787"/>
                </a:cubicBezTo>
                <a:cubicBezTo>
                  <a:pt x="277640" y="250531"/>
                  <a:pt x="279223" y="238432"/>
                  <a:pt x="279642" y="225935"/>
                </a:cubicBezTo>
                <a:close/>
                <a:moveTo>
                  <a:pt x="225935" y="225935"/>
                </a:moveTo>
                <a:lnTo>
                  <a:pt x="266966" y="225935"/>
                </a:lnTo>
                <a:cubicBezTo>
                  <a:pt x="266542" y="237860"/>
                  <a:pt x="264989" y="249345"/>
                  <a:pt x="262406" y="259943"/>
                </a:cubicBezTo>
                <a:cubicBezTo>
                  <a:pt x="250933" y="258517"/>
                  <a:pt x="238633" y="257652"/>
                  <a:pt x="225935" y="257409"/>
                </a:cubicBezTo>
                <a:close/>
                <a:moveTo>
                  <a:pt x="172234" y="225935"/>
                </a:moveTo>
                <a:lnTo>
                  <a:pt x="213266" y="225935"/>
                </a:lnTo>
                <a:lnTo>
                  <a:pt x="213266" y="257373"/>
                </a:lnTo>
                <a:lnTo>
                  <a:pt x="213265" y="257373"/>
                </a:lnTo>
                <a:cubicBezTo>
                  <a:pt x="200614" y="257546"/>
                  <a:pt x="188283" y="258340"/>
                  <a:pt x="176735" y="259697"/>
                </a:cubicBezTo>
                <a:cubicBezTo>
                  <a:pt x="174188" y="249166"/>
                  <a:pt x="172655" y="237768"/>
                  <a:pt x="172234" y="225935"/>
                </a:cubicBezTo>
                <a:close/>
                <a:moveTo>
                  <a:pt x="124482" y="225934"/>
                </a:moveTo>
                <a:lnTo>
                  <a:pt x="159559" y="225934"/>
                </a:lnTo>
                <a:cubicBezTo>
                  <a:pt x="159973" y="238308"/>
                  <a:pt x="161531" y="250290"/>
                  <a:pt x="164140" y="261450"/>
                </a:cubicBezTo>
                <a:cubicBezTo>
                  <a:pt x="154245" y="263054"/>
                  <a:pt x="145137" y="265099"/>
                  <a:pt x="137163" y="267541"/>
                </a:cubicBezTo>
                <a:cubicBezTo>
                  <a:pt x="129799" y="254927"/>
                  <a:pt x="125448" y="240760"/>
                  <a:pt x="124482" y="225934"/>
                </a:cubicBezTo>
                <a:close/>
                <a:moveTo>
                  <a:pt x="262493" y="178880"/>
                </a:moveTo>
                <a:cubicBezTo>
                  <a:pt x="265077" y="189597"/>
                  <a:pt x="266609" y="201211"/>
                  <a:pt x="266990" y="213265"/>
                </a:cubicBezTo>
                <a:lnTo>
                  <a:pt x="225935" y="213265"/>
                </a:lnTo>
                <a:lnTo>
                  <a:pt x="225935" y="181185"/>
                </a:lnTo>
                <a:cubicBezTo>
                  <a:pt x="238593" y="181019"/>
                  <a:pt x="250934" y="180231"/>
                  <a:pt x="262493" y="178880"/>
                </a:cubicBezTo>
                <a:close/>
                <a:moveTo>
                  <a:pt x="176778" y="178587"/>
                </a:moveTo>
                <a:cubicBezTo>
                  <a:pt x="188253" y="180021"/>
                  <a:pt x="200558" y="180893"/>
                  <a:pt x="213265" y="181143"/>
                </a:cubicBezTo>
                <a:lnTo>
                  <a:pt x="213265" y="213265"/>
                </a:lnTo>
                <a:lnTo>
                  <a:pt x="172210" y="213265"/>
                </a:lnTo>
                <a:cubicBezTo>
                  <a:pt x="172595" y="201101"/>
                  <a:pt x="174152" y="189385"/>
                  <a:pt x="176778" y="178587"/>
                </a:cubicBezTo>
                <a:close/>
                <a:moveTo>
                  <a:pt x="301746" y="171160"/>
                </a:moveTo>
                <a:cubicBezTo>
                  <a:pt x="309287" y="183898"/>
                  <a:pt x="313739" y="198244"/>
                  <a:pt x="314718" y="213265"/>
                </a:cubicBezTo>
                <a:lnTo>
                  <a:pt x="279666" y="213265"/>
                </a:lnTo>
                <a:cubicBezTo>
                  <a:pt x="279291" y="200675"/>
                  <a:pt x="277732" y="188480"/>
                  <a:pt x="275088" y="177133"/>
                </a:cubicBezTo>
                <a:cubicBezTo>
                  <a:pt x="284848" y="175557"/>
                  <a:pt x="293843" y="173552"/>
                  <a:pt x="301746" y="171160"/>
                </a:cubicBezTo>
                <a:close/>
                <a:moveTo>
                  <a:pt x="137853" y="170487"/>
                </a:moveTo>
                <a:cubicBezTo>
                  <a:pt x="145623" y="172975"/>
                  <a:pt x="154508" y="175073"/>
                  <a:pt x="164204" y="176735"/>
                </a:cubicBezTo>
                <a:cubicBezTo>
                  <a:pt x="161504" y="188196"/>
                  <a:pt x="159914" y="200528"/>
                  <a:pt x="159535" y="213266"/>
                </a:cubicBezTo>
                <a:lnTo>
                  <a:pt x="124482" y="213266"/>
                </a:lnTo>
                <a:cubicBezTo>
                  <a:pt x="125478" y="197980"/>
                  <a:pt x="130069" y="183391"/>
                  <a:pt x="137853" y="170487"/>
                </a:cubicBezTo>
                <a:close/>
                <a:moveTo>
                  <a:pt x="254212" y="130723"/>
                </a:moveTo>
                <a:cubicBezTo>
                  <a:pt x="266363" y="135451"/>
                  <a:pt x="277512" y="142694"/>
                  <a:pt x="287008" y="152191"/>
                </a:cubicBezTo>
                <a:cubicBezTo>
                  <a:pt x="289552" y="154735"/>
                  <a:pt x="291928" y="157401"/>
                  <a:pt x="294144" y="160169"/>
                </a:cubicBezTo>
                <a:cubicBezTo>
                  <a:pt x="287363" y="162020"/>
                  <a:pt x="279812" y="163592"/>
                  <a:pt x="271699" y="164857"/>
                </a:cubicBezTo>
                <a:cubicBezTo>
                  <a:pt x="269358" y="157597"/>
                  <a:pt x="266534" y="150806"/>
                  <a:pt x="263253" y="144632"/>
                </a:cubicBezTo>
                <a:cubicBezTo>
                  <a:pt x="260477" y="139408"/>
                  <a:pt x="257449" y="134763"/>
                  <a:pt x="254212" y="130723"/>
                </a:cubicBezTo>
                <a:close/>
                <a:moveTo>
                  <a:pt x="184989" y="130723"/>
                </a:moveTo>
                <a:cubicBezTo>
                  <a:pt x="181752" y="134763"/>
                  <a:pt x="178723" y="139408"/>
                  <a:pt x="175948" y="144632"/>
                </a:cubicBezTo>
                <a:cubicBezTo>
                  <a:pt x="172724" y="150698"/>
                  <a:pt x="169943" y="157361"/>
                  <a:pt x="167626" y="164477"/>
                </a:cubicBezTo>
                <a:cubicBezTo>
                  <a:pt x="159601" y="163146"/>
                  <a:pt x="152166" y="161508"/>
                  <a:pt x="145523" y="159586"/>
                </a:cubicBezTo>
                <a:cubicBezTo>
                  <a:pt x="147605" y="157027"/>
                  <a:pt x="149826" y="154556"/>
                  <a:pt x="152191" y="152191"/>
                </a:cubicBezTo>
                <a:cubicBezTo>
                  <a:pt x="161688" y="142694"/>
                  <a:pt x="172837" y="135451"/>
                  <a:pt x="184989" y="130723"/>
                </a:cubicBezTo>
                <a:close/>
                <a:moveTo>
                  <a:pt x="225934" y="125159"/>
                </a:moveTo>
                <a:cubicBezTo>
                  <a:pt x="235557" y="127854"/>
                  <a:pt x="244659" y="136641"/>
                  <a:pt x="252064" y="150576"/>
                </a:cubicBezTo>
                <a:cubicBezTo>
                  <a:pt x="254670" y="155481"/>
                  <a:pt x="256958" y="160835"/>
                  <a:pt x="258915" y="166543"/>
                </a:cubicBezTo>
                <a:cubicBezTo>
                  <a:pt x="248468" y="167687"/>
                  <a:pt x="237354" y="168361"/>
                  <a:pt x="225934" y="168515"/>
                </a:cubicBezTo>
                <a:close/>
                <a:moveTo>
                  <a:pt x="213265" y="125159"/>
                </a:moveTo>
                <a:lnTo>
                  <a:pt x="213265" y="168472"/>
                </a:lnTo>
                <a:cubicBezTo>
                  <a:pt x="201813" y="168241"/>
                  <a:pt x="190736" y="167495"/>
                  <a:pt x="180377" y="166276"/>
                </a:cubicBezTo>
                <a:cubicBezTo>
                  <a:pt x="182313" y="160669"/>
                  <a:pt x="184570" y="155405"/>
                  <a:pt x="187136" y="150576"/>
                </a:cubicBezTo>
                <a:cubicBezTo>
                  <a:pt x="194540" y="136641"/>
                  <a:pt x="203643" y="127854"/>
                  <a:pt x="213265" y="125159"/>
                </a:cubicBezTo>
                <a:close/>
                <a:moveTo>
                  <a:pt x="219600" y="111600"/>
                </a:moveTo>
                <a:cubicBezTo>
                  <a:pt x="190752" y="111600"/>
                  <a:pt x="163631" y="122834"/>
                  <a:pt x="143233" y="143232"/>
                </a:cubicBezTo>
                <a:cubicBezTo>
                  <a:pt x="122834" y="163631"/>
                  <a:pt x="111600" y="190752"/>
                  <a:pt x="111600" y="219600"/>
                </a:cubicBezTo>
                <a:cubicBezTo>
                  <a:pt x="111600" y="248448"/>
                  <a:pt x="122834" y="275569"/>
                  <a:pt x="143233" y="295967"/>
                </a:cubicBezTo>
                <a:cubicBezTo>
                  <a:pt x="163631" y="316366"/>
                  <a:pt x="190752" y="327600"/>
                  <a:pt x="219600" y="327600"/>
                </a:cubicBezTo>
                <a:cubicBezTo>
                  <a:pt x="248448" y="327600"/>
                  <a:pt x="275569" y="316366"/>
                  <a:pt x="295968" y="295967"/>
                </a:cubicBezTo>
                <a:cubicBezTo>
                  <a:pt x="316366" y="275569"/>
                  <a:pt x="327600" y="248447"/>
                  <a:pt x="327600" y="219600"/>
                </a:cubicBezTo>
                <a:cubicBezTo>
                  <a:pt x="327600" y="190752"/>
                  <a:pt x="316366" y="163631"/>
                  <a:pt x="295967" y="143233"/>
                </a:cubicBezTo>
                <a:cubicBezTo>
                  <a:pt x="275569" y="122834"/>
                  <a:pt x="248448" y="111600"/>
                  <a:pt x="219600" y="111600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24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Vrije vorm 43">
            <a:extLst>
              <a:ext uri="{FF2B5EF4-FFF2-40B4-BE49-F238E27FC236}">
                <a16:creationId xmlns:a16="http://schemas.microsoft.com/office/drawing/2014/main" id="{744F8E2C-AE7F-8280-C07C-48E0F15E605C}"/>
              </a:ext>
            </a:extLst>
          </p:cNvPr>
          <p:cNvSpPr>
            <a:spLocks noChangeAspect="1"/>
          </p:cNvSpPr>
          <p:nvPr/>
        </p:nvSpPr>
        <p:spPr>
          <a:xfrm>
            <a:off x="866279" y="2668093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18E9FF-F68B-9BF2-4E07-6C37A4667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  <p:sp>
        <p:nvSpPr>
          <p:cNvPr id="25" name="Vrije vorm 24">
            <a:hlinkClick r:id="rId4"/>
            <a:extLst>
              <a:ext uri="{FF2B5EF4-FFF2-40B4-BE49-F238E27FC236}">
                <a16:creationId xmlns:a16="http://schemas.microsoft.com/office/drawing/2014/main" id="{B443682D-CFF9-0AF6-D80F-C2474BFB5BA8}"/>
              </a:ext>
            </a:extLst>
          </p:cNvPr>
          <p:cNvSpPr>
            <a:spLocks noChangeAspect="1"/>
          </p:cNvSpPr>
          <p:nvPr userDrawn="1"/>
        </p:nvSpPr>
        <p:spPr>
          <a:xfrm>
            <a:off x="881398" y="7063890"/>
            <a:ext cx="461160" cy="614880"/>
          </a:xfrm>
          <a:custGeom>
            <a:avLst/>
            <a:gdLst>
              <a:gd name="connsiteX0" fmla="*/ 262202 w 439200"/>
              <a:gd name="connsiteY0" fmla="*/ 129599 h 439200"/>
              <a:gd name="connsiteX1" fmla="*/ 216759 w 439200"/>
              <a:gd name="connsiteY1" fmla="*/ 175033 h 439200"/>
              <a:gd name="connsiteX2" fmla="*/ 217938 w 439200"/>
              <a:gd name="connsiteY2" fmla="*/ 185395 h 439200"/>
              <a:gd name="connsiteX3" fmla="*/ 124271 w 439200"/>
              <a:gd name="connsiteY3" fmla="*/ 137918 h 439200"/>
              <a:gd name="connsiteX4" fmla="*/ 118119 w 439200"/>
              <a:gd name="connsiteY4" fmla="*/ 160759 h 439200"/>
              <a:gd name="connsiteX5" fmla="*/ 138340 w 439200"/>
              <a:gd name="connsiteY5" fmla="*/ 198581 h 439200"/>
              <a:gd name="connsiteX6" fmla="*/ 117761 w 439200"/>
              <a:gd name="connsiteY6" fmla="*/ 192900 h 439200"/>
              <a:gd name="connsiteX7" fmla="*/ 117754 w 439200"/>
              <a:gd name="connsiteY7" fmla="*/ 193480 h 439200"/>
              <a:gd name="connsiteX8" fmla="*/ 154212 w 439200"/>
              <a:gd name="connsiteY8" fmla="*/ 238025 h 439200"/>
              <a:gd name="connsiteX9" fmla="*/ 142229 w 439200"/>
              <a:gd name="connsiteY9" fmla="*/ 239623 h 439200"/>
              <a:gd name="connsiteX10" fmla="*/ 133688 w 439200"/>
              <a:gd name="connsiteY10" fmla="*/ 238804 h 439200"/>
              <a:gd name="connsiteX11" fmla="*/ 176138 w 439200"/>
              <a:gd name="connsiteY11" fmla="*/ 270365 h 439200"/>
              <a:gd name="connsiteX12" fmla="*/ 119699 w 439200"/>
              <a:gd name="connsiteY12" fmla="*/ 289816 h 439200"/>
              <a:gd name="connsiteX13" fmla="*/ 108859 w 439200"/>
              <a:gd name="connsiteY13" fmla="*/ 289186 h 439200"/>
              <a:gd name="connsiteX14" fmla="*/ 178515 w 439200"/>
              <a:gd name="connsiteY14" fmla="*/ 309599 h 439200"/>
              <a:gd name="connsiteX15" fmla="*/ 178514 w 439200"/>
              <a:gd name="connsiteY15" fmla="*/ 309598 h 439200"/>
              <a:gd name="connsiteX16" fmla="*/ 307803 w 439200"/>
              <a:gd name="connsiteY16" fmla="*/ 180309 h 439200"/>
              <a:gd name="connsiteX17" fmla="*/ 307674 w 439200"/>
              <a:gd name="connsiteY17" fmla="*/ 174436 h 439200"/>
              <a:gd name="connsiteX18" fmla="*/ 330341 w 439200"/>
              <a:gd name="connsiteY18" fmla="*/ 150905 h 439200"/>
              <a:gd name="connsiteX19" fmla="*/ 304246 w 439200"/>
              <a:gd name="connsiteY19" fmla="*/ 158060 h 439200"/>
              <a:gd name="connsiteX20" fmla="*/ 324227 w 439200"/>
              <a:gd name="connsiteY20" fmla="*/ 132926 h 439200"/>
              <a:gd name="connsiteX21" fmla="*/ 295373 w 439200"/>
              <a:gd name="connsiteY21" fmla="*/ 143955 h 439200"/>
              <a:gd name="connsiteX22" fmla="*/ 262202 w 439200"/>
              <a:gd name="connsiteY22" fmla="*/ 129599 h 439200"/>
              <a:gd name="connsiteX23" fmla="*/ 0 w 439200"/>
              <a:gd name="connsiteY23" fmla="*/ 0 h 439200"/>
              <a:gd name="connsiteX24" fmla="*/ 439200 w 439200"/>
              <a:gd name="connsiteY24" fmla="*/ 0 h 439200"/>
              <a:gd name="connsiteX25" fmla="*/ 439200 w 439200"/>
              <a:gd name="connsiteY25" fmla="*/ 439200 h 439200"/>
              <a:gd name="connsiteX26" fmla="*/ 0 w 439200"/>
              <a:gd name="connsiteY26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9200" h="439200">
                <a:moveTo>
                  <a:pt x="262202" y="129599"/>
                </a:moveTo>
                <a:cubicBezTo>
                  <a:pt x="237110" y="129599"/>
                  <a:pt x="216759" y="149948"/>
                  <a:pt x="216759" y="175033"/>
                </a:cubicBezTo>
                <a:cubicBezTo>
                  <a:pt x="216759" y="178601"/>
                  <a:pt x="217159" y="182068"/>
                  <a:pt x="217938" y="185395"/>
                </a:cubicBezTo>
                <a:cubicBezTo>
                  <a:pt x="180171" y="183495"/>
                  <a:pt x="146681" y="165414"/>
                  <a:pt x="124271" y="137918"/>
                </a:cubicBezTo>
                <a:cubicBezTo>
                  <a:pt x="120370" y="144632"/>
                  <a:pt x="118119" y="152434"/>
                  <a:pt x="118119" y="160759"/>
                </a:cubicBezTo>
                <a:cubicBezTo>
                  <a:pt x="118119" y="176522"/>
                  <a:pt x="126142" y="190441"/>
                  <a:pt x="138340" y="198581"/>
                </a:cubicBezTo>
                <a:cubicBezTo>
                  <a:pt x="130885" y="198352"/>
                  <a:pt x="123883" y="196306"/>
                  <a:pt x="117761" y="192900"/>
                </a:cubicBezTo>
                <a:cubicBezTo>
                  <a:pt x="117754" y="193091"/>
                  <a:pt x="117754" y="193276"/>
                  <a:pt x="117754" y="193480"/>
                </a:cubicBezTo>
                <a:cubicBezTo>
                  <a:pt x="117754" y="215486"/>
                  <a:pt x="133417" y="233861"/>
                  <a:pt x="154212" y="238025"/>
                </a:cubicBezTo>
                <a:cubicBezTo>
                  <a:pt x="150392" y="239063"/>
                  <a:pt x="146374" y="239623"/>
                  <a:pt x="142229" y="239623"/>
                </a:cubicBezTo>
                <a:cubicBezTo>
                  <a:pt x="139306" y="239623"/>
                  <a:pt x="136456" y="239335"/>
                  <a:pt x="133688" y="238804"/>
                </a:cubicBezTo>
                <a:cubicBezTo>
                  <a:pt x="139473" y="256858"/>
                  <a:pt x="156248" y="269996"/>
                  <a:pt x="176138" y="270365"/>
                </a:cubicBezTo>
                <a:cubicBezTo>
                  <a:pt x="160584" y="282555"/>
                  <a:pt x="140992" y="289816"/>
                  <a:pt x="119699" y="289816"/>
                </a:cubicBezTo>
                <a:cubicBezTo>
                  <a:pt x="116036" y="289816"/>
                  <a:pt x="112416" y="289606"/>
                  <a:pt x="108859" y="289186"/>
                </a:cubicBezTo>
                <a:cubicBezTo>
                  <a:pt x="128970" y="302077"/>
                  <a:pt x="152850" y="309599"/>
                  <a:pt x="178515" y="309599"/>
                </a:cubicBezTo>
                <a:lnTo>
                  <a:pt x="178514" y="309598"/>
                </a:lnTo>
                <a:cubicBezTo>
                  <a:pt x="262095" y="309598"/>
                  <a:pt x="307803" y="240353"/>
                  <a:pt x="307803" y="180309"/>
                </a:cubicBezTo>
                <a:cubicBezTo>
                  <a:pt x="307803" y="178342"/>
                  <a:pt x="307762" y="176383"/>
                  <a:pt x="307674" y="174436"/>
                </a:cubicBezTo>
                <a:cubicBezTo>
                  <a:pt x="316546" y="168021"/>
                  <a:pt x="324257" y="160016"/>
                  <a:pt x="330341" y="150905"/>
                </a:cubicBezTo>
                <a:cubicBezTo>
                  <a:pt x="322200" y="154525"/>
                  <a:pt x="313436" y="156960"/>
                  <a:pt x="304246" y="158060"/>
                </a:cubicBezTo>
                <a:cubicBezTo>
                  <a:pt x="313627" y="152432"/>
                  <a:pt x="320830" y="143534"/>
                  <a:pt x="324227" y="132926"/>
                </a:cubicBezTo>
                <a:cubicBezTo>
                  <a:pt x="315448" y="138131"/>
                  <a:pt x="305724" y="141913"/>
                  <a:pt x="295373" y="143955"/>
                </a:cubicBezTo>
                <a:cubicBezTo>
                  <a:pt x="287081" y="135123"/>
                  <a:pt x="275275" y="129599"/>
                  <a:pt x="262202" y="129599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Vrije vorm 25">
            <a:hlinkClick r:id="rId5"/>
            <a:extLst>
              <a:ext uri="{FF2B5EF4-FFF2-40B4-BE49-F238E27FC236}">
                <a16:creationId xmlns:a16="http://schemas.microsoft.com/office/drawing/2014/main" id="{C0943FCF-8477-96C5-287D-0D2D9D2EDFA6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6191982"/>
            <a:ext cx="491400" cy="655200"/>
          </a:xfrm>
          <a:custGeom>
            <a:avLst/>
            <a:gdLst>
              <a:gd name="connsiteX0" fmla="*/ 142362 w 468000"/>
              <a:gd name="connsiteY0" fmla="*/ 198513 h 468000"/>
              <a:gd name="connsiteX1" fmla="*/ 142362 w 468000"/>
              <a:gd name="connsiteY1" fmla="*/ 319964 h 468000"/>
              <a:gd name="connsiteX2" fmla="*/ 182672 w 468000"/>
              <a:gd name="connsiteY2" fmla="*/ 319964 h 468000"/>
              <a:gd name="connsiteX3" fmla="*/ 182672 w 468000"/>
              <a:gd name="connsiteY3" fmla="*/ 198513 h 468000"/>
              <a:gd name="connsiteX4" fmla="*/ 281614 w 468000"/>
              <a:gd name="connsiteY4" fmla="*/ 195662 h 468000"/>
              <a:gd name="connsiteX5" fmla="*/ 245287 w 468000"/>
              <a:gd name="connsiteY5" fmla="*/ 216126 h 468000"/>
              <a:gd name="connsiteX6" fmla="*/ 245287 w 468000"/>
              <a:gd name="connsiteY6" fmla="*/ 198513 h 468000"/>
              <a:gd name="connsiteX7" fmla="*/ 204976 w 468000"/>
              <a:gd name="connsiteY7" fmla="*/ 198513 h 468000"/>
              <a:gd name="connsiteX8" fmla="*/ 204976 w 468000"/>
              <a:gd name="connsiteY8" fmla="*/ 319964 h 468000"/>
              <a:gd name="connsiteX9" fmla="*/ 245284 w 468000"/>
              <a:gd name="connsiteY9" fmla="*/ 319964 h 468000"/>
              <a:gd name="connsiteX10" fmla="*/ 245284 w 468000"/>
              <a:gd name="connsiteY10" fmla="*/ 252141 h 468000"/>
              <a:gd name="connsiteX11" fmla="*/ 246612 w 468000"/>
              <a:gd name="connsiteY11" fmla="*/ 242288 h 468000"/>
              <a:gd name="connsiteX12" fmla="*/ 267294 w 468000"/>
              <a:gd name="connsiteY12" fmla="*/ 227527 h 468000"/>
              <a:gd name="connsiteX13" fmla="*/ 287714 w 468000"/>
              <a:gd name="connsiteY13" fmla="*/ 254992 h 468000"/>
              <a:gd name="connsiteX14" fmla="*/ 287714 w 468000"/>
              <a:gd name="connsiteY14" fmla="*/ 319964 h 468000"/>
              <a:gd name="connsiteX15" fmla="*/ 328020 w 468000"/>
              <a:gd name="connsiteY15" fmla="*/ 319964 h 468000"/>
              <a:gd name="connsiteX16" fmla="*/ 328020 w 468000"/>
              <a:gd name="connsiteY16" fmla="*/ 250326 h 468000"/>
              <a:gd name="connsiteX17" fmla="*/ 281614 w 468000"/>
              <a:gd name="connsiteY17" fmla="*/ 195662 h 468000"/>
              <a:gd name="connsiteX18" fmla="*/ 162784 w 468000"/>
              <a:gd name="connsiteY18" fmla="*/ 139964 h 468000"/>
              <a:gd name="connsiteX19" fmla="*/ 139980 w 468000"/>
              <a:gd name="connsiteY19" fmla="*/ 160950 h 468000"/>
              <a:gd name="connsiteX20" fmla="*/ 162255 w 468000"/>
              <a:gd name="connsiteY20" fmla="*/ 181931 h 468000"/>
              <a:gd name="connsiteX21" fmla="*/ 162516 w 468000"/>
              <a:gd name="connsiteY21" fmla="*/ 181931 h 468000"/>
              <a:gd name="connsiteX22" fmla="*/ 185323 w 468000"/>
              <a:gd name="connsiteY22" fmla="*/ 160950 h 468000"/>
              <a:gd name="connsiteX23" fmla="*/ 162784 w 468000"/>
              <a:gd name="connsiteY23" fmla="*/ 139964 h 468000"/>
              <a:gd name="connsiteX24" fmla="*/ 234000 w 468000"/>
              <a:gd name="connsiteY24" fmla="*/ 0 h 468000"/>
              <a:gd name="connsiteX25" fmla="*/ 468000 w 468000"/>
              <a:gd name="connsiteY25" fmla="*/ 234000 h 468000"/>
              <a:gd name="connsiteX26" fmla="*/ 234000 w 468000"/>
              <a:gd name="connsiteY26" fmla="*/ 468000 h 468000"/>
              <a:gd name="connsiteX27" fmla="*/ 0 w 468000"/>
              <a:gd name="connsiteY27" fmla="*/ 234000 h 468000"/>
              <a:gd name="connsiteX28" fmla="*/ 234000 w 468000"/>
              <a:gd name="connsiteY28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000" h="468000">
                <a:moveTo>
                  <a:pt x="142362" y="198513"/>
                </a:moveTo>
                <a:lnTo>
                  <a:pt x="142362" y="319964"/>
                </a:lnTo>
                <a:lnTo>
                  <a:pt x="182672" y="319964"/>
                </a:lnTo>
                <a:lnTo>
                  <a:pt x="182672" y="198513"/>
                </a:lnTo>
                <a:close/>
                <a:moveTo>
                  <a:pt x="281614" y="195662"/>
                </a:moveTo>
                <a:cubicBezTo>
                  <a:pt x="259868" y="195662"/>
                  <a:pt x="245287" y="216126"/>
                  <a:pt x="245287" y="216126"/>
                </a:cubicBezTo>
                <a:lnTo>
                  <a:pt x="245287" y="198513"/>
                </a:lnTo>
                <a:lnTo>
                  <a:pt x="204976" y="198513"/>
                </a:lnTo>
                <a:lnTo>
                  <a:pt x="204976" y="319964"/>
                </a:lnTo>
                <a:lnTo>
                  <a:pt x="245284" y="319964"/>
                </a:lnTo>
                <a:lnTo>
                  <a:pt x="245284" y="252141"/>
                </a:lnTo>
                <a:cubicBezTo>
                  <a:pt x="245284" y="248510"/>
                  <a:pt x="245547" y="244885"/>
                  <a:pt x="246612" y="242288"/>
                </a:cubicBezTo>
                <a:cubicBezTo>
                  <a:pt x="249526" y="235038"/>
                  <a:pt x="256158" y="227527"/>
                  <a:pt x="267294" y="227527"/>
                </a:cubicBezTo>
                <a:cubicBezTo>
                  <a:pt x="281880" y="227527"/>
                  <a:pt x="287714" y="238665"/>
                  <a:pt x="287714" y="254992"/>
                </a:cubicBezTo>
                <a:lnTo>
                  <a:pt x="287714" y="319964"/>
                </a:lnTo>
                <a:lnTo>
                  <a:pt x="328020" y="319964"/>
                </a:lnTo>
                <a:lnTo>
                  <a:pt x="328020" y="250326"/>
                </a:lnTo>
                <a:cubicBezTo>
                  <a:pt x="328020" y="213022"/>
                  <a:pt x="308132" y="195662"/>
                  <a:pt x="281614" y="195662"/>
                </a:cubicBezTo>
                <a:close/>
                <a:moveTo>
                  <a:pt x="162784" y="139964"/>
                </a:moveTo>
                <a:cubicBezTo>
                  <a:pt x="148995" y="139964"/>
                  <a:pt x="139980" y="149032"/>
                  <a:pt x="139980" y="160950"/>
                </a:cubicBezTo>
                <a:cubicBezTo>
                  <a:pt x="139980" y="172604"/>
                  <a:pt x="148727" y="181931"/>
                  <a:pt x="162255" y="181931"/>
                </a:cubicBezTo>
                <a:lnTo>
                  <a:pt x="162516" y="181931"/>
                </a:lnTo>
                <a:cubicBezTo>
                  <a:pt x="176575" y="181931"/>
                  <a:pt x="185323" y="172604"/>
                  <a:pt x="185323" y="160950"/>
                </a:cubicBezTo>
                <a:cubicBezTo>
                  <a:pt x="185061" y="149032"/>
                  <a:pt x="176575" y="139964"/>
                  <a:pt x="162784" y="139964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9" name="Afgeronde rechthoek 8">
            <a:hlinkClick r:id="rId5"/>
            <a:extLst>
              <a:ext uri="{FF2B5EF4-FFF2-40B4-BE49-F238E27FC236}">
                <a16:creationId xmlns:a16="http://schemas.microsoft.com/office/drawing/2014/main" id="{0E57D35A-257A-A713-FDFC-7C88B8391AA7}"/>
              </a:ext>
            </a:extLst>
          </p:cNvPr>
          <p:cNvSpPr/>
          <p:nvPr userDrawn="1"/>
        </p:nvSpPr>
        <p:spPr>
          <a:xfrm>
            <a:off x="1542295" y="6304794"/>
            <a:ext cx="316746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LINKEDIN.COM/COMPANY/SIRRIS</a:t>
            </a:r>
          </a:p>
        </p:txBody>
      </p:sp>
      <p:sp>
        <p:nvSpPr>
          <p:cNvPr id="10" name="Afgeronde rechthoek 9">
            <a:hlinkClick r:id="rId4"/>
            <a:extLst>
              <a:ext uri="{FF2B5EF4-FFF2-40B4-BE49-F238E27FC236}">
                <a16:creationId xmlns:a16="http://schemas.microsoft.com/office/drawing/2014/main" id="{83CA1AE9-F853-8523-123B-D8137191E865}"/>
              </a:ext>
            </a:extLst>
          </p:cNvPr>
          <p:cNvSpPr/>
          <p:nvPr userDrawn="1"/>
        </p:nvSpPr>
        <p:spPr>
          <a:xfrm>
            <a:off x="1542295" y="7154933"/>
            <a:ext cx="1533645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@SIRRIS_BE</a:t>
            </a:r>
          </a:p>
        </p:txBody>
      </p:sp>
      <p:sp>
        <p:nvSpPr>
          <p:cNvPr id="30" name="Vrije vorm 29">
            <a:hlinkClick r:id="rId6"/>
            <a:extLst>
              <a:ext uri="{FF2B5EF4-FFF2-40B4-BE49-F238E27FC236}">
                <a16:creationId xmlns:a16="http://schemas.microsoft.com/office/drawing/2014/main" id="{7AAEB04F-4D1F-65CF-12E0-C52A0CEDB721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7918513"/>
            <a:ext cx="491400" cy="655200"/>
          </a:xfrm>
          <a:custGeom>
            <a:avLst/>
            <a:gdLst>
              <a:gd name="connsiteX0" fmla="*/ 256053 w 468000"/>
              <a:gd name="connsiteY0" fmla="*/ 144000 h 468000"/>
              <a:gd name="connsiteX1" fmla="*/ 214895 w 468000"/>
              <a:gd name="connsiteY1" fmla="*/ 186294 h 468000"/>
              <a:gd name="connsiteX2" fmla="*/ 214895 w 468000"/>
              <a:gd name="connsiteY2" fmla="*/ 209894 h 468000"/>
              <a:gd name="connsiteX3" fmla="*/ 187265 w 468000"/>
              <a:gd name="connsiteY3" fmla="*/ 209894 h 468000"/>
              <a:gd name="connsiteX4" fmla="*/ 187265 w 468000"/>
              <a:gd name="connsiteY4" fmla="*/ 241900 h 468000"/>
              <a:gd name="connsiteX5" fmla="*/ 214895 w 468000"/>
              <a:gd name="connsiteY5" fmla="*/ 241900 h 468000"/>
              <a:gd name="connsiteX6" fmla="*/ 214895 w 468000"/>
              <a:gd name="connsiteY6" fmla="*/ 324000 h 468000"/>
              <a:gd name="connsiteX7" fmla="*/ 247939 w 468000"/>
              <a:gd name="connsiteY7" fmla="*/ 324000 h 468000"/>
              <a:gd name="connsiteX8" fmla="*/ 247939 w 468000"/>
              <a:gd name="connsiteY8" fmla="*/ 241900 h 468000"/>
              <a:gd name="connsiteX9" fmla="*/ 275486 w 468000"/>
              <a:gd name="connsiteY9" fmla="*/ 241900 h 468000"/>
              <a:gd name="connsiteX10" fmla="*/ 279619 w 468000"/>
              <a:gd name="connsiteY10" fmla="*/ 209894 h 468000"/>
              <a:gd name="connsiteX11" fmla="*/ 247939 w 468000"/>
              <a:gd name="connsiteY11" fmla="*/ 209894 h 468000"/>
              <a:gd name="connsiteX12" fmla="*/ 247939 w 468000"/>
              <a:gd name="connsiteY12" fmla="*/ 189463 h 468000"/>
              <a:gd name="connsiteX13" fmla="*/ 263800 w 468000"/>
              <a:gd name="connsiteY13" fmla="*/ 173887 h 468000"/>
              <a:gd name="connsiteX14" fmla="*/ 280734 w 468000"/>
              <a:gd name="connsiteY14" fmla="*/ 173880 h 468000"/>
              <a:gd name="connsiteX15" fmla="*/ 280734 w 468000"/>
              <a:gd name="connsiteY15" fmla="*/ 145253 h 468000"/>
              <a:gd name="connsiteX16" fmla="*/ 256053 w 468000"/>
              <a:gd name="connsiteY16" fmla="*/ 144000 h 468000"/>
              <a:gd name="connsiteX17" fmla="*/ 234000 w 468000"/>
              <a:gd name="connsiteY17" fmla="*/ 0 h 468000"/>
              <a:gd name="connsiteX18" fmla="*/ 468000 w 468000"/>
              <a:gd name="connsiteY18" fmla="*/ 234000 h 468000"/>
              <a:gd name="connsiteX19" fmla="*/ 234000 w 468000"/>
              <a:gd name="connsiteY19" fmla="*/ 468000 h 468000"/>
              <a:gd name="connsiteX20" fmla="*/ 0 w 468000"/>
              <a:gd name="connsiteY20" fmla="*/ 234000 h 468000"/>
              <a:gd name="connsiteX21" fmla="*/ 234000 w 468000"/>
              <a:gd name="connsiteY2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00" h="468000">
                <a:moveTo>
                  <a:pt x="256053" y="144000"/>
                </a:moveTo>
                <a:cubicBezTo>
                  <a:pt x="231622" y="144000"/>
                  <a:pt x="214895" y="158913"/>
                  <a:pt x="214895" y="186294"/>
                </a:cubicBezTo>
                <a:lnTo>
                  <a:pt x="214895" y="209894"/>
                </a:lnTo>
                <a:lnTo>
                  <a:pt x="187265" y="209894"/>
                </a:lnTo>
                <a:lnTo>
                  <a:pt x="187265" y="241900"/>
                </a:lnTo>
                <a:lnTo>
                  <a:pt x="214895" y="241900"/>
                </a:lnTo>
                <a:lnTo>
                  <a:pt x="214895" y="324000"/>
                </a:lnTo>
                <a:lnTo>
                  <a:pt x="247939" y="324000"/>
                </a:lnTo>
                <a:lnTo>
                  <a:pt x="247939" y="241900"/>
                </a:lnTo>
                <a:lnTo>
                  <a:pt x="275486" y="241900"/>
                </a:lnTo>
                <a:lnTo>
                  <a:pt x="279619" y="209894"/>
                </a:lnTo>
                <a:lnTo>
                  <a:pt x="247939" y="209894"/>
                </a:lnTo>
                <a:lnTo>
                  <a:pt x="247939" y="189463"/>
                </a:lnTo>
                <a:cubicBezTo>
                  <a:pt x="247939" y="180200"/>
                  <a:pt x="250501" y="173887"/>
                  <a:pt x="263800" y="173887"/>
                </a:cubicBezTo>
                <a:lnTo>
                  <a:pt x="280734" y="173880"/>
                </a:lnTo>
                <a:lnTo>
                  <a:pt x="280734" y="145253"/>
                </a:lnTo>
                <a:cubicBezTo>
                  <a:pt x="277806" y="144873"/>
                  <a:pt x="267753" y="144000"/>
                  <a:pt x="256053" y="144000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Afgeronde rechthoek 10">
            <a:hlinkClick r:id="rId6"/>
            <a:extLst>
              <a:ext uri="{FF2B5EF4-FFF2-40B4-BE49-F238E27FC236}">
                <a16:creationId xmlns:a16="http://schemas.microsoft.com/office/drawing/2014/main" id="{CB620528-0794-D2D2-77C3-4E59776AFC9F}"/>
              </a:ext>
            </a:extLst>
          </p:cNvPr>
          <p:cNvSpPr/>
          <p:nvPr userDrawn="1"/>
        </p:nvSpPr>
        <p:spPr>
          <a:xfrm>
            <a:off x="1542296" y="8029717"/>
            <a:ext cx="2671294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FACEBOOK.COM/SIRRIS.BE</a:t>
            </a:r>
          </a:p>
        </p:txBody>
      </p:sp>
      <p:sp>
        <p:nvSpPr>
          <p:cNvPr id="2" name="Afgeronde rechthoek 1">
            <a:hlinkClick r:id="rId7"/>
            <a:extLst>
              <a:ext uri="{FF2B5EF4-FFF2-40B4-BE49-F238E27FC236}">
                <a16:creationId xmlns:a16="http://schemas.microsoft.com/office/drawing/2014/main" id="{128AC9E7-B2CC-5315-C985-8664CE37FBEC}"/>
              </a:ext>
            </a:extLst>
          </p:cNvPr>
          <p:cNvSpPr/>
          <p:nvPr userDrawn="1"/>
        </p:nvSpPr>
        <p:spPr>
          <a:xfrm>
            <a:off x="1542296" y="5446951"/>
            <a:ext cx="131618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SIRRIS.BE</a:t>
            </a:r>
          </a:p>
        </p:txBody>
      </p:sp>
      <p:sp>
        <p:nvSpPr>
          <p:cNvPr id="3" name="Vrije vorm 2">
            <a:hlinkClick r:id="rId7"/>
            <a:extLst>
              <a:ext uri="{FF2B5EF4-FFF2-40B4-BE49-F238E27FC236}">
                <a16:creationId xmlns:a16="http://schemas.microsoft.com/office/drawing/2014/main" id="{D0ECE925-0D6D-5928-53F3-43468E2503C5}"/>
              </a:ext>
            </a:extLst>
          </p:cNvPr>
          <p:cNvSpPr/>
          <p:nvPr userDrawn="1"/>
        </p:nvSpPr>
        <p:spPr>
          <a:xfrm>
            <a:off x="881398" y="5360393"/>
            <a:ext cx="461160" cy="614880"/>
          </a:xfrm>
          <a:custGeom>
            <a:avLst/>
            <a:gdLst>
              <a:gd name="connsiteX0" fmla="*/ 271555 w 439200"/>
              <a:gd name="connsiteY0" fmla="*/ 274044 h 439200"/>
              <a:gd name="connsiteX1" fmla="*/ 294131 w 439200"/>
              <a:gd name="connsiteY1" fmla="*/ 279047 h 439200"/>
              <a:gd name="connsiteX2" fmla="*/ 287008 w 439200"/>
              <a:gd name="connsiteY2" fmla="*/ 287009 h 439200"/>
              <a:gd name="connsiteX3" fmla="*/ 253334 w 439200"/>
              <a:gd name="connsiteY3" fmla="*/ 308811 h 439200"/>
              <a:gd name="connsiteX4" fmla="*/ 263252 w 439200"/>
              <a:gd name="connsiteY4" fmla="*/ 293832 h 439200"/>
              <a:gd name="connsiteX5" fmla="*/ 271555 w 439200"/>
              <a:gd name="connsiteY5" fmla="*/ 274044 h 439200"/>
              <a:gd name="connsiteX6" fmla="*/ 167540 w 439200"/>
              <a:gd name="connsiteY6" fmla="*/ 273725 h 439200"/>
              <a:gd name="connsiteX7" fmla="*/ 175947 w 439200"/>
              <a:gd name="connsiteY7" fmla="*/ 293832 h 439200"/>
              <a:gd name="connsiteX8" fmla="*/ 185866 w 439200"/>
              <a:gd name="connsiteY8" fmla="*/ 308811 h 439200"/>
              <a:gd name="connsiteX9" fmla="*/ 152191 w 439200"/>
              <a:gd name="connsiteY9" fmla="*/ 287009 h 439200"/>
              <a:gd name="connsiteX10" fmla="*/ 144669 w 439200"/>
              <a:gd name="connsiteY10" fmla="*/ 278548 h 439200"/>
              <a:gd name="connsiteX11" fmla="*/ 167540 w 439200"/>
              <a:gd name="connsiteY11" fmla="*/ 273725 h 439200"/>
              <a:gd name="connsiteX12" fmla="*/ 225935 w 439200"/>
              <a:gd name="connsiteY12" fmla="*/ 270080 h 439200"/>
              <a:gd name="connsiteX13" fmla="*/ 258800 w 439200"/>
              <a:gd name="connsiteY13" fmla="*/ 272255 h 439200"/>
              <a:gd name="connsiteX14" fmla="*/ 252064 w 439200"/>
              <a:gd name="connsiteY14" fmla="*/ 287887 h 439200"/>
              <a:gd name="connsiteX15" fmla="*/ 225935 w 439200"/>
              <a:gd name="connsiteY15" fmla="*/ 313305 h 439200"/>
              <a:gd name="connsiteX16" fmla="*/ 213265 w 439200"/>
              <a:gd name="connsiteY16" fmla="*/ 270044 h 439200"/>
              <a:gd name="connsiteX17" fmla="*/ 213265 w 439200"/>
              <a:gd name="connsiteY17" fmla="*/ 313305 h 439200"/>
              <a:gd name="connsiteX18" fmla="*/ 187136 w 439200"/>
              <a:gd name="connsiteY18" fmla="*/ 287887 h 439200"/>
              <a:gd name="connsiteX19" fmla="*/ 180323 w 439200"/>
              <a:gd name="connsiteY19" fmla="*/ 272030 h 439200"/>
              <a:gd name="connsiteX20" fmla="*/ 213265 w 439200"/>
              <a:gd name="connsiteY20" fmla="*/ 270044 h 439200"/>
              <a:gd name="connsiteX21" fmla="*/ 279642 w 439200"/>
              <a:gd name="connsiteY21" fmla="*/ 225935 h 439200"/>
              <a:gd name="connsiteX22" fmla="*/ 314719 w 439200"/>
              <a:gd name="connsiteY22" fmla="*/ 225935 h 439200"/>
              <a:gd name="connsiteX23" fmla="*/ 301699 w 439200"/>
              <a:gd name="connsiteY23" fmla="*/ 268119 h 439200"/>
              <a:gd name="connsiteX24" fmla="*/ 274984 w 439200"/>
              <a:gd name="connsiteY24" fmla="*/ 261787 h 439200"/>
              <a:gd name="connsiteX25" fmla="*/ 279642 w 439200"/>
              <a:gd name="connsiteY25" fmla="*/ 225935 h 439200"/>
              <a:gd name="connsiteX26" fmla="*/ 225935 w 439200"/>
              <a:gd name="connsiteY26" fmla="*/ 225935 h 439200"/>
              <a:gd name="connsiteX27" fmla="*/ 266966 w 439200"/>
              <a:gd name="connsiteY27" fmla="*/ 225935 h 439200"/>
              <a:gd name="connsiteX28" fmla="*/ 262406 w 439200"/>
              <a:gd name="connsiteY28" fmla="*/ 259943 h 439200"/>
              <a:gd name="connsiteX29" fmla="*/ 225935 w 439200"/>
              <a:gd name="connsiteY29" fmla="*/ 257409 h 439200"/>
              <a:gd name="connsiteX30" fmla="*/ 172234 w 439200"/>
              <a:gd name="connsiteY30" fmla="*/ 225935 h 439200"/>
              <a:gd name="connsiteX31" fmla="*/ 213266 w 439200"/>
              <a:gd name="connsiteY31" fmla="*/ 225935 h 439200"/>
              <a:gd name="connsiteX32" fmla="*/ 213266 w 439200"/>
              <a:gd name="connsiteY32" fmla="*/ 257373 h 439200"/>
              <a:gd name="connsiteX33" fmla="*/ 213265 w 439200"/>
              <a:gd name="connsiteY33" fmla="*/ 257373 h 439200"/>
              <a:gd name="connsiteX34" fmla="*/ 176735 w 439200"/>
              <a:gd name="connsiteY34" fmla="*/ 259697 h 439200"/>
              <a:gd name="connsiteX35" fmla="*/ 172234 w 439200"/>
              <a:gd name="connsiteY35" fmla="*/ 225935 h 439200"/>
              <a:gd name="connsiteX36" fmla="*/ 124482 w 439200"/>
              <a:gd name="connsiteY36" fmla="*/ 225934 h 439200"/>
              <a:gd name="connsiteX37" fmla="*/ 159559 w 439200"/>
              <a:gd name="connsiteY37" fmla="*/ 225934 h 439200"/>
              <a:gd name="connsiteX38" fmla="*/ 164140 w 439200"/>
              <a:gd name="connsiteY38" fmla="*/ 261450 h 439200"/>
              <a:gd name="connsiteX39" fmla="*/ 137163 w 439200"/>
              <a:gd name="connsiteY39" fmla="*/ 267541 h 439200"/>
              <a:gd name="connsiteX40" fmla="*/ 124482 w 439200"/>
              <a:gd name="connsiteY40" fmla="*/ 225934 h 439200"/>
              <a:gd name="connsiteX41" fmla="*/ 262493 w 439200"/>
              <a:gd name="connsiteY41" fmla="*/ 178880 h 439200"/>
              <a:gd name="connsiteX42" fmla="*/ 266990 w 439200"/>
              <a:gd name="connsiteY42" fmla="*/ 213265 h 439200"/>
              <a:gd name="connsiteX43" fmla="*/ 225935 w 439200"/>
              <a:gd name="connsiteY43" fmla="*/ 213265 h 439200"/>
              <a:gd name="connsiteX44" fmla="*/ 225935 w 439200"/>
              <a:gd name="connsiteY44" fmla="*/ 181185 h 439200"/>
              <a:gd name="connsiteX45" fmla="*/ 262493 w 439200"/>
              <a:gd name="connsiteY45" fmla="*/ 178880 h 439200"/>
              <a:gd name="connsiteX46" fmla="*/ 176778 w 439200"/>
              <a:gd name="connsiteY46" fmla="*/ 178587 h 439200"/>
              <a:gd name="connsiteX47" fmla="*/ 213265 w 439200"/>
              <a:gd name="connsiteY47" fmla="*/ 181143 h 439200"/>
              <a:gd name="connsiteX48" fmla="*/ 213265 w 439200"/>
              <a:gd name="connsiteY48" fmla="*/ 213265 h 439200"/>
              <a:gd name="connsiteX49" fmla="*/ 172210 w 439200"/>
              <a:gd name="connsiteY49" fmla="*/ 213265 h 439200"/>
              <a:gd name="connsiteX50" fmla="*/ 176778 w 439200"/>
              <a:gd name="connsiteY50" fmla="*/ 178587 h 439200"/>
              <a:gd name="connsiteX51" fmla="*/ 301746 w 439200"/>
              <a:gd name="connsiteY51" fmla="*/ 171160 h 439200"/>
              <a:gd name="connsiteX52" fmla="*/ 314718 w 439200"/>
              <a:gd name="connsiteY52" fmla="*/ 213265 h 439200"/>
              <a:gd name="connsiteX53" fmla="*/ 279666 w 439200"/>
              <a:gd name="connsiteY53" fmla="*/ 213265 h 439200"/>
              <a:gd name="connsiteX54" fmla="*/ 275088 w 439200"/>
              <a:gd name="connsiteY54" fmla="*/ 177133 h 439200"/>
              <a:gd name="connsiteX55" fmla="*/ 301746 w 439200"/>
              <a:gd name="connsiteY55" fmla="*/ 171160 h 439200"/>
              <a:gd name="connsiteX56" fmla="*/ 137853 w 439200"/>
              <a:gd name="connsiteY56" fmla="*/ 170487 h 439200"/>
              <a:gd name="connsiteX57" fmla="*/ 164204 w 439200"/>
              <a:gd name="connsiteY57" fmla="*/ 176735 h 439200"/>
              <a:gd name="connsiteX58" fmla="*/ 159535 w 439200"/>
              <a:gd name="connsiteY58" fmla="*/ 213266 h 439200"/>
              <a:gd name="connsiteX59" fmla="*/ 124482 w 439200"/>
              <a:gd name="connsiteY59" fmla="*/ 213266 h 439200"/>
              <a:gd name="connsiteX60" fmla="*/ 137853 w 439200"/>
              <a:gd name="connsiteY60" fmla="*/ 170487 h 439200"/>
              <a:gd name="connsiteX61" fmla="*/ 254212 w 439200"/>
              <a:gd name="connsiteY61" fmla="*/ 130723 h 439200"/>
              <a:gd name="connsiteX62" fmla="*/ 287008 w 439200"/>
              <a:gd name="connsiteY62" fmla="*/ 152191 h 439200"/>
              <a:gd name="connsiteX63" fmla="*/ 294144 w 439200"/>
              <a:gd name="connsiteY63" fmla="*/ 160169 h 439200"/>
              <a:gd name="connsiteX64" fmla="*/ 271699 w 439200"/>
              <a:gd name="connsiteY64" fmla="*/ 164857 h 439200"/>
              <a:gd name="connsiteX65" fmla="*/ 263253 w 439200"/>
              <a:gd name="connsiteY65" fmla="*/ 144632 h 439200"/>
              <a:gd name="connsiteX66" fmla="*/ 254212 w 439200"/>
              <a:gd name="connsiteY66" fmla="*/ 130723 h 439200"/>
              <a:gd name="connsiteX67" fmla="*/ 184989 w 439200"/>
              <a:gd name="connsiteY67" fmla="*/ 130723 h 439200"/>
              <a:gd name="connsiteX68" fmla="*/ 175948 w 439200"/>
              <a:gd name="connsiteY68" fmla="*/ 144632 h 439200"/>
              <a:gd name="connsiteX69" fmla="*/ 167626 w 439200"/>
              <a:gd name="connsiteY69" fmla="*/ 164477 h 439200"/>
              <a:gd name="connsiteX70" fmla="*/ 145523 w 439200"/>
              <a:gd name="connsiteY70" fmla="*/ 159586 h 439200"/>
              <a:gd name="connsiteX71" fmla="*/ 152191 w 439200"/>
              <a:gd name="connsiteY71" fmla="*/ 152191 h 439200"/>
              <a:gd name="connsiteX72" fmla="*/ 184989 w 439200"/>
              <a:gd name="connsiteY72" fmla="*/ 130723 h 439200"/>
              <a:gd name="connsiteX73" fmla="*/ 225934 w 439200"/>
              <a:gd name="connsiteY73" fmla="*/ 125159 h 439200"/>
              <a:gd name="connsiteX74" fmla="*/ 252064 w 439200"/>
              <a:gd name="connsiteY74" fmla="*/ 150576 h 439200"/>
              <a:gd name="connsiteX75" fmla="*/ 258915 w 439200"/>
              <a:gd name="connsiteY75" fmla="*/ 166543 h 439200"/>
              <a:gd name="connsiteX76" fmla="*/ 225934 w 439200"/>
              <a:gd name="connsiteY76" fmla="*/ 168515 h 439200"/>
              <a:gd name="connsiteX77" fmla="*/ 213265 w 439200"/>
              <a:gd name="connsiteY77" fmla="*/ 125159 h 439200"/>
              <a:gd name="connsiteX78" fmla="*/ 213265 w 439200"/>
              <a:gd name="connsiteY78" fmla="*/ 168472 h 439200"/>
              <a:gd name="connsiteX79" fmla="*/ 180377 w 439200"/>
              <a:gd name="connsiteY79" fmla="*/ 166276 h 439200"/>
              <a:gd name="connsiteX80" fmla="*/ 187136 w 439200"/>
              <a:gd name="connsiteY80" fmla="*/ 150576 h 439200"/>
              <a:gd name="connsiteX81" fmla="*/ 213265 w 439200"/>
              <a:gd name="connsiteY81" fmla="*/ 125159 h 439200"/>
              <a:gd name="connsiteX82" fmla="*/ 219600 w 439200"/>
              <a:gd name="connsiteY82" fmla="*/ 111600 h 439200"/>
              <a:gd name="connsiteX83" fmla="*/ 143233 w 439200"/>
              <a:gd name="connsiteY83" fmla="*/ 143232 h 439200"/>
              <a:gd name="connsiteX84" fmla="*/ 111600 w 439200"/>
              <a:gd name="connsiteY84" fmla="*/ 219600 h 439200"/>
              <a:gd name="connsiteX85" fmla="*/ 143233 w 439200"/>
              <a:gd name="connsiteY85" fmla="*/ 295967 h 439200"/>
              <a:gd name="connsiteX86" fmla="*/ 219600 w 439200"/>
              <a:gd name="connsiteY86" fmla="*/ 327600 h 439200"/>
              <a:gd name="connsiteX87" fmla="*/ 295968 w 439200"/>
              <a:gd name="connsiteY87" fmla="*/ 295967 h 439200"/>
              <a:gd name="connsiteX88" fmla="*/ 327600 w 439200"/>
              <a:gd name="connsiteY88" fmla="*/ 219600 h 439200"/>
              <a:gd name="connsiteX89" fmla="*/ 295967 w 439200"/>
              <a:gd name="connsiteY89" fmla="*/ 143233 h 439200"/>
              <a:gd name="connsiteX90" fmla="*/ 219600 w 439200"/>
              <a:gd name="connsiteY90" fmla="*/ 111600 h 439200"/>
              <a:gd name="connsiteX91" fmla="*/ 0 w 439200"/>
              <a:gd name="connsiteY91" fmla="*/ 0 h 439200"/>
              <a:gd name="connsiteX92" fmla="*/ 439200 w 439200"/>
              <a:gd name="connsiteY92" fmla="*/ 0 h 439200"/>
              <a:gd name="connsiteX93" fmla="*/ 439200 w 439200"/>
              <a:gd name="connsiteY93" fmla="*/ 439200 h 439200"/>
              <a:gd name="connsiteX94" fmla="*/ 0 w 439200"/>
              <a:gd name="connsiteY94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39200" h="439200">
                <a:moveTo>
                  <a:pt x="271555" y="274044"/>
                </a:moveTo>
                <a:cubicBezTo>
                  <a:pt x="279767" y="275399"/>
                  <a:pt x="287364" y="277075"/>
                  <a:pt x="294131" y="279047"/>
                </a:cubicBezTo>
                <a:cubicBezTo>
                  <a:pt x="291920" y="281808"/>
                  <a:pt x="289547" y="284470"/>
                  <a:pt x="287008" y="287009"/>
                </a:cubicBezTo>
                <a:cubicBezTo>
                  <a:pt x="277284" y="296734"/>
                  <a:pt x="265826" y="304093"/>
                  <a:pt x="253334" y="308811"/>
                </a:cubicBezTo>
                <a:cubicBezTo>
                  <a:pt x="256902" y="304526"/>
                  <a:pt x="260227" y="299525"/>
                  <a:pt x="263252" y="293832"/>
                </a:cubicBezTo>
                <a:cubicBezTo>
                  <a:pt x="266467" y="287782"/>
                  <a:pt x="269242" y="281139"/>
                  <a:pt x="271555" y="274044"/>
                </a:cubicBezTo>
                <a:close/>
                <a:moveTo>
                  <a:pt x="167540" y="273725"/>
                </a:moveTo>
                <a:cubicBezTo>
                  <a:pt x="169873" y="280940"/>
                  <a:pt x="172685" y="287691"/>
                  <a:pt x="175947" y="293832"/>
                </a:cubicBezTo>
                <a:cubicBezTo>
                  <a:pt x="178972" y="299525"/>
                  <a:pt x="182298" y="304526"/>
                  <a:pt x="185866" y="308811"/>
                </a:cubicBezTo>
                <a:cubicBezTo>
                  <a:pt x="173374" y="304093"/>
                  <a:pt x="161916" y="296733"/>
                  <a:pt x="152191" y="287009"/>
                </a:cubicBezTo>
                <a:cubicBezTo>
                  <a:pt x="149500" y="284317"/>
                  <a:pt x="146993" y="281490"/>
                  <a:pt x="144669" y="278548"/>
                </a:cubicBezTo>
                <a:cubicBezTo>
                  <a:pt x="151555" y="276639"/>
                  <a:pt x="159253" y="275022"/>
                  <a:pt x="167540" y="273725"/>
                </a:cubicBezTo>
                <a:close/>
                <a:moveTo>
                  <a:pt x="225935" y="270080"/>
                </a:moveTo>
                <a:cubicBezTo>
                  <a:pt x="237376" y="270305"/>
                  <a:pt x="248445" y="271045"/>
                  <a:pt x="258800" y="272255"/>
                </a:cubicBezTo>
                <a:cubicBezTo>
                  <a:pt x="256868" y="277838"/>
                  <a:pt x="254619" y="283078"/>
                  <a:pt x="252064" y="287887"/>
                </a:cubicBezTo>
                <a:cubicBezTo>
                  <a:pt x="244659" y="301823"/>
                  <a:pt x="235557" y="310609"/>
                  <a:pt x="225935" y="313305"/>
                </a:cubicBezTo>
                <a:close/>
                <a:moveTo>
                  <a:pt x="213265" y="270044"/>
                </a:moveTo>
                <a:lnTo>
                  <a:pt x="213265" y="313305"/>
                </a:lnTo>
                <a:cubicBezTo>
                  <a:pt x="203643" y="310609"/>
                  <a:pt x="194541" y="301823"/>
                  <a:pt x="187136" y="287887"/>
                </a:cubicBezTo>
                <a:cubicBezTo>
                  <a:pt x="184546" y="283014"/>
                  <a:pt x="182271" y="277697"/>
                  <a:pt x="180323" y="272030"/>
                </a:cubicBezTo>
                <a:cubicBezTo>
                  <a:pt x="190756" y="270882"/>
                  <a:pt x="201857" y="270203"/>
                  <a:pt x="213265" y="270044"/>
                </a:cubicBezTo>
                <a:close/>
                <a:moveTo>
                  <a:pt x="279642" y="225935"/>
                </a:moveTo>
                <a:lnTo>
                  <a:pt x="314719" y="225935"/>
                </a:lnTo>
                <a:cubicBezTo>
                  <a:pt x="313737" y="240987"/>
                  <a:pt x="309269" y="255362"/>
                  <a:pt x="301699" y="268119"/>
                </a:cubicBezTo>
                <a:cubicBezTo>
                  <a:pt x="293838" y="265592"/>
                  <a:pt x="284824" y="263465"/>
                  <a:pt x="274984" y="261787"/>
                </a:cubicBezTo>
                <a:cubicBezTo>
                  <a:pt x="277640" y="250531"/>
                  <a:pt x="279223" y="238432"/>
                  <a:pt x="279642" y="225935"/>
                </a:cubicBezTo>
                <a:close/>
                <a:moveTo>
                  <a:pt x="225935" y="225935"/>
                </a:moveTo>
                <a:lnTo>
                  <a:pt x="266966" y="225935"/>
                </a:lnTo>
                <a:cubicBezTo>
                  <a:pt x="266542" y="237860"/>
                  <a:pt x="264989" y="249345"/>
                  <a:pt x="262406" y="259943"/>
                </a:cubicBezTo>
                <a:cubicBezTo>
                  <a:pt x="250933" y="258517"/>
                  <a:pt x="238633" y="257652"/>
                  <a:pt x="225935" y="257409"/>
                </a:cubicBezTo>
                <a:close/>
                <a:moveTo>
                  <a:pt x="172234" y="225935"/>
                </a:moveTo>
                <a:lnTo>
                  <a:pt x="213266" y="225935"/>
                </a:lnTo>
                <a:lnTo>
                  <a:pt x="213266" y="257373"/>
                </a:lnTo>
                <a:lnTo>
                  <a:pt x="213265" y="257373"/>
                </a:lnTo>
                <a:cubicBezTo>
                  <a:pt x="200614" y="257546"/>
                  <a:pt x="188283" y="258340"/>
                  <a:pt x="176735" y="259697"/>
                </a:cubicBezTo>
                <a:cubicBezTo>
                  <a:pt x="174188" y="249166"/>
                  <a:pt x="172655" y="237768"/>
                  <a:pt x="172234" y="225935"/>
                </a:cubicBezTo>
                <a:close/>
                <a:moveTo>
                  <a:pt x="124482" y="225934"/>
                </a:moveTo>
                <a:lnTo>
                  <a:pt x="159559" y="225934"/>
                </a:lnTo>
                <a:cubicBezTo>
                  <a:pt x="159973" y="238308"/>
                  <a:pt x="161531" y="250290"/>
                  <a:pt x="164140" y="261450"/>
                </a:cubicBezTo>
                <a:cubicBezTo>
                  <a:pt x="154245" y="263054"/>
                  <a:pt x="145137" y="265099"/>
                  <a:pt x="137163" y="267541"/>
                </a:cubicBezTo>
                <a:cubicBezTo>
                  <a:pt x="129799" y="254927"/>
                  <a:pt x="125448" y="240760"/>
                  <a:pt x="124482" y="225934"/>
                </a:cubicBezTo>
                <a:close/>
                <a:moveTo>
                  <a:pt x="262493" y="178880"/>
                </a:moveTo>
                <a:cubicBezTo>
                  <a:pt x="265077" y="189597"/>
                  <a:pt x="266609" y="201211"/>
                  <a:pt x="266990" y="213265"/>
                </a:cubicBezTo>
                <a:lnTo>
                  <a:pt x="225935" y="213265"/>
                </a:lnTo>
                <a:lnTo>
                  <a:pt x="225935" y="181185"/>
                </a:lnTo>
                <a:cubicBezTo>
                  <a:pt x="238593" y="181019"/>
                  <a:pt x="250934" y="180231"/>
                  <a:pt x="262493" y="178880"/>
                </a:cubicBezTo>
                <a:close/>
                <a:moveTo>
                  <a:pt x="176778" y="178587"/>
                </a:moveTo>
                <a:cubicBezTo>
                  <a:pt x="188253" y="180021"/>
                  <a:pt x="200558" y="180893"/>
                  <a:pt x="213265" y="181143"/>
                </a:cubicBezTo>
                <a:lnTo>
                  <a:pt x="213265" y="213265"/>
                </a:lnTo>
                <a:lnTo>
                  <a:pt x="172210" y="213265"/>
                </a:lnTo>
                <a:cubicBezTo>
                  <a:pt x="172595" y="201101"/>
                  <a:pt x="174152" y="189385"/>
                  <a:pt x="176778" y="178587"/>
                </a:cubicBezTo>
                <a:close/>
                <a:moveTo>
                  <a:pt x="301746" y="171160"/>
                </a:moveTo>
                <a:cubicBezTo>
                  <a:pt x="309287" y="183898"/>
                  <a:pt x="313739" y="198244"/>
                  <a:pt x="314718" y="213265"/>
                </a:cubicBezTo>
                <a:lnTo>
                  <a:pt x="279666" y="213265"/>
                </a:lnTo>
                <a:cubicBezTo>
                  <a:pt x="279291" y="200675"/>
                  <a:pt x="277732" y="188480"/>
                  <a:pt x="275088" y="177133"/>
                </a:cubicBezTo>
                <a:cubicBezTo>
                  <a:pt x="284848" y="175557"/>
                  <a:pt x="293843" y="173552"/>
                  <a:pt x="301746" y="171160"/>
                </a:cubicBezTo>
                <a:close/>
                <a:moveTo>
                  <a:pt x="137853" y="170487"/>
                </a:moveTo>
                <a:cubicBezTo>
                  <a:pt x="145623" y="172975"/>
                  <a:pt x="154508" y="175073"/>
                  <a:pt x="164204" y="176735"/>
                </a:cubicBezTo>
                <a:cubicBezTo>
                  <a:pt x="161504" y="188196"/>
                  <a:pt x="159914" y="200528"/>
                  <a:pt x="159535" y="213266"/>
                </a:cubicBezTo>
                <a:lnTo>
                  <a:pt x="124482" y="213266"/>
                </a:lnTo>
                <a:cubicBezTo>
                  <a:pt x="125478" y="197980"/>
                  <a:pt x="130069" y="183391"/>
                  <a:pt x="137853" y="170487"/>
                </a:cubicBezTo>
                <a:close/>
                <a:moveTo>
                  <a:pt x="254212" y="130723"/>
                </a:moveTo>
                <a:cubicBezTo>
                  <a:pt x="266363" y="135451"/>
                  <a:pt x="277512" y="142694"/>
                  <a:pt x="287008" y="152191"/>
                </a:cubicBezTo>
                <a:cubicBezTo>
                  <a:pt x="289552" y="154735"/>
                  <a:pt x="291928" y="157401"/>
                  <a:pt x="294144" y="160169"/>
                </a:cubicBezTo>
                <a:cubicBezTo>
                  <a:pt x="287363" y="162020"/>
                  <a:pt x="279812" y="163592"/>
                  <a:pt x="271699" y="164857"/>
                </a:cubicBezTo>
                <a:cubicBezTo>
                  <a:pt x="269358" y="157597"/>
                  <a:pt x="266534" y="150806"/>
                  <a:pt x="263253" y="144632"/>
                </a:cubicBezTo>
                <a:cubicBezTo>
                  <a:pt x="260477" y="139408"/>
                  <a:pt x="257449" y="134763"/>
                  <a:pt x="254212" y="130723"/>
                </a:cubicBezTo>
                <a:close/>
                <a:moveTo>
                  <a:pt x="184989" y="130723"/>
                </a:moveTo>
                <a:cubicBezTo>
                  <a:pt x="181752" y="134763"/>
                  <a:pt x="178723" y="139408"/>
                  <a:pt x="175948" y="144632"/>
                </a:cubicBezTo>
                <a:cubicBezTo>
                  <a:pt x="172724" y="150698"/>
                  <a:pt x="169943" y="157361"/>
                  <a:pt x="167626" y="164477"/>
                </a:cubicBezTo>
                <a:cubicBezTo>
                  <a:pt x="159601" y="163146"/>
                  <a:pt x="152166" y="161508"/>
                  <a:pt x="145523" y="159586"/>
                </a:cubicBezTo>
                <a:cubicBezTo>
                  <a:pt x="147605" y="157027"/>
                  <a:pt x="149826" y="154556"/>
                  <a:pt x="152191" y="152191"/>
                </a:cubicBezTo>
                <a:cubicBezTo>
                  <a:pt x="161688" y="142694"/>
                  <a:pt x="172837" y="135451"/>
                  <a:pt x="184989" y="130723"/>
                </a:cubicBezTo>
                <a:close/>
                <a:moveTo>
                  <a:pt x="225934" y="125159"/>
                </a:moveTo>
                <a:cubicBezTo>
                  <a:pt x="235557" y="127854"/>
                  <a:pt x="244659" y="136641"/>
                  <a:pt x="252064" y="150576"/>
                </a:cubicBezTo>
                <a:cubicBezTo>
                  <a:pt x="254670" y="155481"/>
                  <a:pt x="256958" y="160835"/>
                  <a:pt x="258915" y="166543"/>
                </a:cubicBezTo>
                <a:cubicBezTo>
                  <a:pt x="248468" y="167687"/>
                  <a:pt x="237354" y="168361"/>
                  <a:pt x="225934" y="168515"/>
                </a:cubicBezTo>
                <a:close/>
                <a:moveTo>
                  <a:pt x="213265" y="125159"/>
                </a:moveTo>
                <a:lnTo>
                  <a:pt x="213265" y="168472"/>
                </a:lnTo>
                <a:cubicBezTo>
                  <a:pt x="201813" y="168241"/>
                  <a:pt x="190736" y="167495"/>
                  <a:pt x="180377" y="166276"/>
                </a:cubicBezTo>
                <a:cubicBezTo>
                  <a:pt x="182313" y="160669"/>
                  <a:pt x="184570" y="155405"/>
                  <a:pt x="187136" y="150576"/>
                </a:cubicBezTo>
                <a:cubicBezTo>
                  <a:pt x="194540" y="136641"/>
                  <a:pt x="203643" y="127854"/>
                  <a:pt x="213265" y="125159"/>
                </a:cubicBezTo>
                <a:close/>
                <a:moveTo>
                  <a:pt x="219600" y="111600"/>
                </a:moveTo>
                <a:cubicBezTo>
                  <a:pt x="190752" y="111600"/>
                  <a:pt x="163631" y="122834"/>
                  <a:pt x="143233" y="143232"/>
                </a:cubicBezTo>
                <a:cubicBezTo>
                  <a:pt x="122834" y="163631"/>
                  <a:pt x="111600" y="190752"/>
                  <a:pt x="111600" y="219600"/>
                </a:cubicBezTo>
                <a:cubicBezTo>
                  <a:pt x="111600" y="248448"/>
                  <a:pt x="122834" y="275569"/>
                  <a:pt x="143233" y="295967"/>
                </a:cubicBezTo>
                <a:cubicBezTo>
                  <a:pt x="163631" y="316366"/>
                  <a:pt x="190752" y="327600"/>
                  <a:pt x="219600" y="327600"/>
                </a:cubicBezTo>
                <a:cubicBezTo>
                  <a:pt x="248448" y="327600"/>
                  <a:pt x="275569" y="316366"/>
                  <a:pt x="295968" y="295967"/>
                </a:cubicBezTo>
                <a:cubicBezTo>
                  <a:pt x="316366" y="275569"/>
                  <a:pt x="327600" y="248447"/>
                  <a:pt x="327600" y="219600"/>
                </a:cubicBezTo>
                <a:cubicBezTo>
                  <a:pt x="327600" y="190752"/>
                  <a:pt x="316366" y="163631"/>
                  <a:pt x="295967" y="143233"/>
                </a:cubicBezTo>
                <a:cubicBezTo>
                  <a:pt x="275569" y="122834"/>
                  <a:pt x="248448" y="111600"/>
                  <a:pt x="219600" y="111600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75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28B9FC19-F4B3-EF23-F3A5-25DCAC8EC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8" name="Tijdelijke aanduiding voor tekst 23">
            <a:extLst>
              <a:ext uri="{FF2B5EF4-FFF2-40B4-BE49-F238E27FC236}">
                <a16:creationId xmlns:a16="http://schemas.microsoft.com/office/drawing/2014/main" id="{C757249A-A3E2-5BD2-B0F7-C93E2BC2D3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19BEAC7-8537-531C-7137-58697EC871E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8B40AE25-5E5E-05B9-3CF2-D9CEBBA16CED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D0C24152-A826-7655-0CB8-39967D57556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441659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88ED5BE-C552-2602-752A-9D301E648F7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68912FE6-1406-84EF-1646-0370E5C0BE7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5DC02803-170E-64C4-C501-25640425F00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729279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775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C3DBAFDA-AF8C-31F0-931E-D4A33F69F1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30C6B89-D789-2B28-59AB-F7DC403C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DEA163CC-C645-CBD2-3935-737F165BD5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1F709DD-A600-79A0-8697-69A2E603E0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6B568E5-72EA-C5FF-62E2-BFEE76EA13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99914EC8-20EC-C5BC-8366-DF9DB71655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6AFF8CC-754D-ED67-BB33-FB342003C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ox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68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29801D0-2BD5-6898-ADA1-AD578A9C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8C75009-E2BD-E3DE-A247-A002F716FF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62F8138-214F-2F99-4E77-5559728678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4C7D9B9A-BC83-B78D-B651-3C37EAF016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F8ACDBC3-4606-61CC-9561-74587A2FD3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57019E63-CFEE-9BCD-E331-6381832E58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10869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 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29801D0-2BD5-6898-ADA1-AD578A9C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8C75009-E2BD-E3DE-A247-A002F716FF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62F8138-214F-2F99-4E77-5559728678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4C7D9B9A-BC83-B78D-B651-3C37EAF016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F8ACDBC3-4606-61CC-9561-74587A2FD3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57019E63-CFEE-9BCD-E331-6381832E58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F174873A-05B0-862D-9A3B-D93CDC881267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118288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 Box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22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D2479A9-B65D-465B-D3E6-49084C3C443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6499" y="2689852"/>
            <a:ext cx="11741739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Vrije vorm 20">
            <a:extLst>
              <a:ext uri="{FF2B5EF4-FFF2-40B4-BE49-F238E27FC236}">
                <a16:creationId xmlns:a16="http://schemas.microsoft.com/office/drawing/2014/main" id="{663B1C3D-8DCE-20B1-CDE0-817A4C8502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63" name="Groep 62">
            <a:extLst>
              <a:ext uri="{FF2B5EF4-FFF2-40B4-BE49-F238E27FC236}">
                <a16:creationId xmlns:a16="http://schemas.microsoft.com/office/drawing/2014/main" id="{45640B12-DBC7-2384-E44E-68E84EA88810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32B4A68-9F16-B288-FA3C-562D574A9092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8D21F57-9291-854C-E542-61F05B09B83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379126B0-7A56-3C67-84E6-2B2110DC80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7E6E809-82AB-434A-3529-50D7334512F3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VOORBEELD">
              <a:extLst>
                <a:ext uri="{FF2B5EF4-FFF2-40B4-BE49-F238E27FC236}">
                  <a16:creationId xmlns:a16="http://schemas.microsoft.com/office/drawing/2014/main" id="{71C5D6B7-867B-BB1D-0F45-0854D9591F6B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37CFD988-9C3A-96BF-57E1-2D238056D73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130D6C95-6C4B-494E-9493-9B799D91215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52EFD86C-1908-15E8-16CE-03AC5F343AC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5AB2716C-F2D2-5672-A1E5-3E13033279F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5C7BB136-19B1-715A-829F-64784861AF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9D81976-C8AC-7410-8194-C9368E4C6E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5F636A45-AB15-654D-E6DB-9A80525792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5404C0A8-26B7-D6B3-52A7-21910787F9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44066476-1318-EAB7-B878-1044C37767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129">
                  <a:extLst>
                    <a:ext uri="{FF2B5EF4-FFF2-40B4-BE49-F238E27FC236}">
                      <a16:creationId xmlns:a16="http://schemas.microsoft.com/office/drawing/2014/main" id="{235F35A1-4D20-AB3B-74B7-CCBC1853394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6DF459F3-A33D-BE45-FD84-67BCD26B97E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348C2CE6-411D-2A64-2F67-9564C648620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3C2D8BBA-EF72-8139-25E2-D107B1238A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052E4EF4-F3F7-A09F-E8BA-EB549E70F8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A4A50192-1350-409D-3C2B-8F480154A9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FA706BDB-D597-4224-AF47-540794823F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57DC7382-0770-A11D-0FD5-AC3ADA6343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" name="Pijl: rechts 122">
                  <a:extLst>
                    <a:ext uri="{FF2B5EF4-FFF2-40B4-BE49-F238E27FC236}">
                      <a16:creationId xmlns:a16="http://schemas.microsoft.com/office/drawing/2014/main" id="{4354A1AC-8547-1E5D-A151-BB82A4CB20C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8D3FED27-080C-83AE-61B7-8DED496B68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4F65BBA7-FB6C-2796-5656-5BD7228623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6B0FD30C-9618-3320-8368-CA2755C6420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8F3489DF-48B6-6C28-A7EC-9F316B2D0AD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95D356A2-C90E-A03B-E3F5-038911D4C4B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FE6E9D3E-2BEB-CC7A-B740-A3D4A43882F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1A812DDB-8798-8EEF-FFA3-7AE0C72E085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1" name="Rechte verbindingslijn 40">
                    <a:extLst>
                      <a:ext uri="{FF2B5EF4-FFF2-40B4-BE49-F238E27FC236}">
                        <a16:creationId xmlns:a16="http://schemas.microsoft.com/office/drawing/2014/main" id="{A44EF59D-04A3-814E-344F-7D4FD2DD5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32895A30-ADFA-B1E2-F8EB-059FE289EA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FC2229B1-2E46-E75C-86DA-56E60C5B2A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ADD9750F-D5E8-B821-0B9E-D240C74E8F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3BC5AF15-5DE1-F20C-A589-0D98C53CB7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" name="Pijl: rechts 115">
                  <a:extLst>
                    <a:ext uri="{FF2B5EF4-FFF2-40B4-BE49-F238E27FC236}">
                      <a16:creationId xmlns:a16="http://schemas.microsoft.com/office/drawing/2014/main" id="{0A7A0D59-ACCA-A5CD-5D8B-C6CAA2C9CB6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CA2A038A-C6CE-0876-1A91-C452D656557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50295A50-EB0A-2A2B-4660-892F62811A9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252ACC0C-561B-08DF-1A59-A7D4F25FD5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B032475D-DEE2-A55B-F705-B5396A979E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0183E192-267A-5404-33CC-38AB0D962D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" name="Rechte verbindingslijn 34">
                    <a:extLst>
                      <a:ext uri="{FF2B5EF4-FFF2-40B4-BE49-F238E27FC236}">
                        <a16:creationId xmlns:a16="http://schemas.microsoft.com/office/drawing/2014/main" id="{2935F589-ED05-7885-1801-D0F65E74AC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" name="Rechte verbindingslijn 35">
                    <a:extLst>
                      <a:ext uri="{FF2B5EF4-FFF2-40B4-BE49-F238E27FC236}">
                        <a16:creationId xmlns:a16="http://schemas.microsoft.com/office/drawing/2014/main" id="{5DC71B01-9DED-C278-1EE0-2C9E14CDF0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" name="Rechte verbindingslijn 36">
                    <a:extLst>
                      <a:ext uri="{FF2B5EF4-FFF2-40B4-BE49-F238E27FC236}">
                        <a16:creationId xmlns:a16="http://schemas.microsoft.com/office/drawing/2014/main" id="{6F008BC8-2486-293C-11FB-DC606BB17A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" name="Pijl: rechts 107">
                  <a:extLst>
                    <a:ext uri="{FF2B5EF4-FFF2-40B4-BE49-F238E27FC236}">
                      <a16:creationId xmlns:a16="http://schemas.microsoft.com/office/drawing/2014/main" id="{EE7989E5-855D-FFA0-1736-4AECE058DE2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A8F48BFB-6E2A-88C3-02B3-366DF3F2D11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CEDAAE1-87BE-2819-4629-600A957AEC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0E75765D-62D9-32D5-A9F3-57ECA73199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B54F0F9D-DDEE-B63B-9C7B-1E157C4FDB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64" name="Tijdelijke aanduiding voor dianummer 5">
            <a:extLst>
              <a:ext uri="{FF2B5EF4-FFF2-40B4-BE49-F238E27FC236}">
                <a16:creationId xmlns:a16="http://schemas.microsoft.com/office/drawing/2014/main" id="{560BB4B8-60B7-AAA0-61B0-C09B1EDD7DA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5" name="Tijdelijke aanduiding voor datum 3">
            <a:extLst>
              <a:ext uri="{FF2B5EF4-FFF2-40B4-BE49-F238E27FC236}">
                <a16:creationId xmlns:a16="http://schemas.microsoft.com/office/drawing/2014/main" id="{ACEFEF6A-BB97-F8F9-0F58-7A9B7F7B9FC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66" name="Tijdelijke aanduiding voor voettekst 4">
            <a:extLst>
              <a:ext uri="{FF2B5EF4-FFF2-40B4-BE49-F238E27FC236}">
                <a16:creationId xmlns:a16="http://schemas.microsoft.com/office/drawing/2014/main" id="{497EFDD3-2E10-FCE1-A4F5-E4BF8DA2460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747702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09A0903D-3D54-E4E6-24E5-7A2C780105E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080" y="2689852"/>
            <a:ext cx="11730090" cy="5131955"/>
          </a:xfrm>
        </p:spPr>
        <p:txBody>
          <a:bodyPr numCol="2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E8C5F465-21C3-D07F-AD87-EFD8F9D27198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C32E99D-095E-07A5-F360-2E736910855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6CA4CBE-B98D-2326-DAD5-F9155DB9D4DE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DF344EF0-1B3A-52F3-7C78-5064344369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53A32F8B-E0B6-F494-9D6B-C5B33694C55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0536F5C-75BA-185B-7572-C0A2638F8A02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VOORBEELD">
              <a:extLst>
                <a:ext uri="{FF2B5EF4-FFF2-40B4-BE49-F238E27FC236}">
                  <a16:creationId xmlns:a16="http://schemas.microsoft.com/office/drawing/2014/main" id="{24C086C5-2A39-DC4F-6983-CEECE82BA310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15BDE05C-3E8D-FD9D-3D36-16051D9FC1B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746FCCA7-A2FF-40DA-96DD-068145B3BCA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368AA0CB-1AB2-E769-8C45-2E74E1CA3D8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0F628AF-C4C3-5A35-3BF7-6B86984038B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E6C31E1-2450-5A0E-39A5-0AB570D093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952016A-4A5F-548A-6620-72921D9C85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C1CB1FF4-6652-ED51-3B26-D4B161D249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4F42156-A95D-FA7F-B055-3A56B90F9C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6ACECAD-3123-023B-268F-7C89CAB05C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129">
                  <a:extLst>
                    <a:ext uri="{FF2B5EF4-FFF2-40B4-BE49-F238E27FC236}">
                      <a16:creationId xmlns:a16="http://schemas.microsoft.com/office/drawing/2014/main" id="{F4D2C52C-347D-91C7-14A6-8E046D765A8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EECC73D-5E46-5E60-8278-A9E9AFEF1DB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982ADFBE-C98D-CC3F-BF7B-E5ABF3613C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8EC3F17F-E5A5-3CF8-50DE-5DE2666FB3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93BCEB56-C14F-9B6A-B18B-F7C32E12CE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82BC7F4E-4811-A827-C30C-91AA413847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14DF597A-0F24-909D-0756-7B809DD090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0624FD45-BDF7-7FAE-5B4F-C68E058B6E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" name="Pijl: rechts 122">
                  <a:extLst>
                    <a:ext uri="{FF2B5EF4-FFF2-40B4-BE49-F238E27FC236}">
                      <a16:creationId xmlns:a16="http://schemas.microsoft.com/office/drawing/2014/main" id="{FDC1F234-1CAF-871F-4534-89855E49600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D9C61366-368E-F266-0CDB-C5D3E8F07A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C5A5D7B8-855E-E745-DDDF-CF47E3E44F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C0D1D4CC-8228-DC45-D8E2-3D444149C34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C4A5CCAC-FBE9-A08B-46BF-9FBB35285A4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060AEB5-FAEF-9E0C-0EC7-45FF2D237C5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C08F7D93-4C0B-2E07-D7C1-7930396FB5B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DA463E40-D1E5-4E69-13BD-FB27AF5F770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1" name="Rechte verbindingslijn 40">
                    <a:extLst>
                      <a:ext uri="{FF2B5EF4-FFF2-40B4-BE49-F238E27FC236}">
                        <a16:creationId xmlns:a16="http://schemas.microsoft.com/office/drawing/2014/main" id="{5B039D12-62FF-758F-EC4A-DA23443BC4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D84605EA-2602-335A-1C2D-CC15022553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87E9CB1B-6764-CE8C-A6BA-63EBE90D9F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E52453A5-953D-4AF7-B59C-8627B169FD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64044058-B2E3-5A04-C795-0DC7EC0E37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" name="Pijl: rechts 115">
                  <a:extLst>
                    <a:ext uri="{FF2B5EF4-FFF2-40B4-BE49-F238E27FC236}">
                      <a16:creationId xmlns:a16="http://schemas.microsoft.com/office/drawing/2014/main" id="{170E55D7-A198-E204-8765-13B1AA77172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4B4F518C-3933-16E2-B11B-9CC105897AC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57B0C30A-B1A5-D16A-AA3C-04B691C1A88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6CD12667-F1B5-0984-0BE3-143E088C4B1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39B215D1-3D6E-A274-BA09-529148BFD3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76397F1B-1E42-A328-0FD4-7B850EDB8F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" name="Rechte verbindingslijn 34">
                    <a:extLst>
                      <a:ext uri="{FF2B5EF4-FFF2-40B4-BE49-F238E27FC236}">
                        <a16:creationId xmlns:a16="http://schemas.microsoft.com/office/drawing/2014/main" id="{17F37E4F-5A78-E2DC-8A0E-BAAEE6520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" name="Rechte verbindingslijn 35">
                    <a:extLst>
                      <a:ext uri="{FF2B5EF4-FFF2-40B4-BE49-F238E27FC236}">
                        <a16:creationId xmlns:a16="http://schemas.microsoft.com/office/drawing/2014/main" id="{0EA4B533-F494-F5B7-8A50-07C08615C4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" name="Rechte verbindingslijn 36">
                    <a:extLst>
                      <a:ext uri="{FF2B5EF4-FFF2-40B4-BE49-F238E27FC236}">
                        <a16:creationId xmlns:a16="http://schemas.microsoft.com/office/drawing/2014/main" id="{CC2E0592-8C1D-4EF3-D4E4-31D2551CBC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" name="Pijl: rechts 107">
                  <a:extLst>
                    <a:ext uri="{FF2B5EF4-FFF2-40B4-BE49-F238E27FC236}">
                      <a16:creationId xmlns:a16="http://schemas.microsoft.com/office/drawing/2014/main" id="{3B2B2A1D-A466-1D5F-2C1C-5ED4CAC328F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CCA4DDFB-CC11-7511-D359-6238D8D8785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7669ADE-A0F2-0696-D859-2A2965A539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77C1D38-C8C3-9289-5642-C44945A823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BE635A1D-A589-4E65-C339-AD42660E03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63" name="Titel 12">
            <a:extLst>
              <a:ext uri="{FF2B5EF4-FFF2-40B4-BE49-F238E27FC236}">
                <a16:creationId xmlns:a16="http://schemas.microsoft.com/office/drawing/2014/main" id="{6E29F109-B42D-72B5-46F0-75ABFE58B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4" name="Tijdelijke aanduiding voor tekst 23">
            <a:extLst>
              <a:ext uri="{FF2B5EF4-FFF2-40B4-BE49-F238E27FC236}">
                <a16:creationId xmlns:a16="http://schemas.microsoft.com/office/drawing/2014/main" id="{3A09E0EE-B449-A523-6C43-1C9B787AA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66" name="Tijdelijke aanduiding voor dianummer 5">
            <a:extLst>
              <a:ext uri="{FF2B5EF4-FFF2-40B4-BE49-F238E27FC236}">
                <a16:creationId xmlns:a16="http://schemas.microsoft.com/office/drawing/2014/main" id="{16261984-78AA-67EF-CBA5-07C9BE2DE4D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7" name="Tijdelijke aanduiding voor datum 3">
            <a:extLst>
              <a:ext uri="{FF2B5EF4-FFF2-40B4-BE49-F238E27FC236}">
                <a16:creationId xmlns:a16="http://schemas.microsoft.com/office/drawing/2014/main" id="{6223E2EF-412D-28B7-4EEB-6A54F8D16CF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68" name="Tijdelijke aanduiding voor voettekst 4">
            <a:extLst>
              <a:ext uri="{FF2B5EF4-FFF2-40B4-BE49-F238E27FC236}">
                <a16:creationId xmlns:a16="http://schemas.microsoft.com/office/drawing/2014/main" id="{B58AFDC0-3897-F6DA-A7DD-739A44DD3D80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199962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76A5DD19-5AD2-31B0-C2AE-F93F395575C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1"/>
            <a:ext cx="5719178" cy="513195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jdelijke aanduiding voor tekst 16">
            <a:extLst>
              <a:ext uri="{FF2B5EF4-FFF2-40B4-BE49-F238E27FC236}">
                <a16:creationId xmlns:a16="http://schemas.microsoft.com/office/drawing/2014/main" id="{A0595DD1-C0FD-D22B-A76F-C827E3335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0992" y="2696001"/>
            <a:ext cx="5719177" cy="513195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9C005694-1407-DA40-9404-7B66509E6A0F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8921B26-1443-50C4-9689-3B08FAA4AFA7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691AE51-AA5F-A50B-0BFA-FE77CCDFFC6D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BDB5CB53-A298-A115-4D17-3AD032900FD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DF346173-2686-2E2C-9934-A584F8ADEF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1934EADF-241B-11C1-D8E0-F9469B92389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VOORBEELD">
              <a:extLst>
                <a:ext uri="{FF2B5EF4-FFF2-40B4-BE49-F238E27FC236}">
                  <a16:creationId xmlns:a16="http://schemas.microsoft.com/office/drawing/2014/main" id="{DE093723-2FB7-F595-6DD5-44433FCBD2F0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90F6577C-1A9B-A9E8-CD06-49EA0493AA0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B39EA060-0801-836B-D9CF-4D59C22688E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56708B9-1E53-3835-FA70-F0EBA4B4DD8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F8B9F1BE-D374-A4A3-68F3-853C8537E5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BD1FF62-DE87-2491-CAB5-E86713E2CA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948A7F5B-3E84-9D9C-0DAC-4227C92490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DAB4751E-E277-1F75-37FB-9AE02038AE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DBB9DED8-DDB9-F0A1-4B06-94F2B9C768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5417EAC5-C252-D8E8-AC6F-DB557AA8A0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129">
                  <a:extLst>
                    <a:ext uri="{FF2B5EF4-FFF2-40B4-BE49-F238E27FC236}">
                      <a16:creationId xmlns:a16="http://schemas.microsoft.com/office/drawing/2014/main" id="{F80C112A-2594-C12E-381C-E222206AAAD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705EB317-F645-5205-B89F-0B44D8A5BDD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FAA149E6-6BE1-01F5-8938-684E104DAC2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ED87786A-162C-23CA-DDEE-F489FD92A6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2F4D9F50-1F5B-95A5-02A4-571766A572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F1015973-5886-39FE-5706-FC3729AF43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65DEE06F-62EB-B020-B9E9-8DE4F3BD83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FF3ECE2F-6C4A-A9D1-F50B-4FC0E05B9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" name="Pijl: rechts 122">
                  <a:extLst>
                    <a:ext uri="{FF2B5EF4-FFF2-40B4-BE49-F238E27FC236}">
                      <a16:creationId xmlns:a16="http://schemas.microsoft.com/office/drawing/2014/main" id="{AEBFD790-52FB-77BD-4AA6-AF9F05C31E6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9CC7360-6E29-525E-D1BE-082FDA2E4E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E948C923-1F27-1401-6AC5-3EB77EDAA5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A41A25B5-F5C7-6A77-DCAD-ACCB52795E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6B5FAC61-C133-6F23-BFF3-E3FC17F97F6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8382451B-74A4-3834-660F-DE25F31B0CA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B76FA608-572F-8E92-48D2-C8A2043F769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5D233461-6629-5C22-2DF0-C33549F6EF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7E3BB5EA-DD20-97D5-1B74-2301DB3B97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B7BE12EB-0066-1BDC-5EEC-A8A64FB547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BAD6AAAC-2F1F-A48E-42C1-E0C3669A3F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15AE4E58-A4A8-AE64-B4A1-4199F3B296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C7DC77D0-AE6C-A609-2D69-FD6309845E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" name="Pijl: rechts 115">
                  <a:extLst>
                    <a:ext uri="{FF2B5EF4-FFF2-40B4-BE49-F238E27FC236}">
                      <a16:creationId xmlns:a16="http://schemas.microsoft.com/office/drawing/2014/main" id="{41C4ECD7-EADA-E643-4240-AE55011C75D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C4BA00C0-42AA-2A96-C351-9CBC1C5D47B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11EFC317-9DEC-BFC8-976C-177654F0CD7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BE3FBC2E-3BD4-7F8C-232A-DD58E72441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EAA8645E-C63E-15CE-D12B-38502A380C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" name="Rechte verbindingslijn 34">
                    <a:extLst>
                      <a:ext uri="{FF2B5EF4-FFF2-40B4-BE49-F238E27FC236}">
                        <a16:creationId xmlns:a16="http://schemas.microsoft.com/office/drawing/2014/main" id="{9577EFE6-7E73-6504-B671-D1AEADB80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" name="Rechte verbindingslijn 35">
                    <a:extLst>
                      <a:ext uri="{FF2B5EF4-FFF2-40B4-BE49-F238E27FC236}">
                        <a16:creationId xmlns:a16="http://schemas.microsoft.com/office/drawing/2014/main" id="{2A3C16B6-84FA-99AC-5135-69217987E0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" name="Rechte verbindingslijn 36">
                    <a:extLst>
                      <a:ext uri="{FF2B5EF4-FFF2-40B4-BE49-F238E27FC236}">
                        <a16:creationId xmlns:a16="http://schemas.microsoft.com/office/drawing/2014/main" id="{5C0BD259-E672-2579-C12C-BBD109FF54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" name="Rechte verbindingslijn 37">
                    <a:extLst>
                      <a:ext uri="{FF2B5EF4-FFF2-40B4-BE49-F238E27FC236}">
                        <a16:creationId xmlns:a16="http://schemas.microsoft.com/office/drawing/2014/main" id="{1E88797A-11DF-C1FE-8E56-76BE364401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" name="Pijl: rechts 107">
                  <a:extLst>
                    <a:ext uri="{FF2B5EF4-FFF2-40B4-BE49-F238E27FC236}">
                      <a16:creationId xmlns:a16="http://schemas.microsoft.com/office/drawing/2014/main" id="{33FB0D5C-8412-F7E0-DDDB-3E6A6D5C08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398780E3-502F-10AA-1240-DD1CA9310B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108F143-A172-DC73-BCE2-A680268746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E8913AB-48A4-83A7-5821-8C3F0C250E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B1BA8BF8-9357-36D3-7A95-8C43954A29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64" name="Titel 12">
            <a:extLst>
              <a:ext uri="{FF2B5EF4-FFF2-40B4-BE49-F238E27FC236}">
                <a16:creationId xmlns:a16="http://schemas.microsoft.com/office/drawing/2014/main" id="{EB7538C1-34DD-31F3-7046-40A2A375E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5" name="Tijdelijke aanduiding voor tekst 23">
            <a:extLst>
              <a:ext uri="{FF2B5EF4-FFF2-40B4-BE49-F238E27FC236}">
                <a16:creationId xmlns:a16="http://schemas.microsoft.com/office/drawing/2014/main" id="{1BA4D1A7-55CD-BAF9-C058-4F822698D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67" name="Tijdelijke aanduiding voor dianummer 5">
            <a:extLst>
              <a:ext uri="{FF2B5EF4-FFF2-40B4-BE49-F238E27FC236}">
                <a16:creationId xmlns:a16="http://schemas.microsoft.com/office/drawing/2014/main" id="{01F3FC55-8AF3-F15A-C6D8-165703772F9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8" name="Tijdelijke aanduiding voor datum 3">
            <a:extLst>
              <a:ext uri="{FF2B5EF4-FFF2-40B4-BE49-F238E27FC236}">
                <a16:creationId xmlns:a16="http://schemas.microsoft.com/office/drawing/2014/main" id="{9D0B0E48-ABD5-B6D3-27BD-2FF46EB7EA5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69" name="Tijdelijke aanduiding voor voettekst 4">
            <a:extLst>
              <a:ext uri="{FF2B5EF4-FFF2-40B4-BE49-F238E27FC236}">
                <a16:creationId xmlns:a16="http://schemas.microsoft.com/office/drawing/2014/main" id="{5F4AE24A-683C-E548-CFF3-D5C83898A1E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477589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lin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93" name="Vrije vorm 92">
            <a:extLst>
              <a:ext uri="{FF2B5EF4-FFF2-40B4-BE49-F238E27FC236}">
                <a16:creationId xmlns:a16="http://schemas.microsoft.com/office/drawing/2014/main" id="{835A55C8-6753-E0C3-37DF-D90AD473A1F9}"/>
              </a:ext>
            </a:extLst>
          </p:cNvPr>
          <p:cNvSpPr>
            <a:spLocks noChangeAspect="1"/>
          </p:cNvSpPr>
          <p:nvPr/>
        </p:nvSpPr>
        <p:spPr>
          <a:xfrm>
            <a:off x="881291" y="5137372"/>
            <a:ext cx="6220370" cy="3033671"/>
          </a:xfrm>
          <a:custGeom>
            <a:avLst/>
            <a:gdLst>
              <a:gd name="connsiteX0" fmla="*/ 2014524 w 4312298"/>
              <a:gd name="connsiteY0" fmla="*/ 1475713 h 1577329"/>
              <a:gd name="connsiteX1" fmla="*/ 1956866 w 4312298"/>
              <a:gd name="connsiteY1" fmla="*/ 1515675 h 1577329"/>
              <a:gd name="connsiteX2" fmla="*/ 2060194 w 4312298"/>
              <a:gd name="connsiteY2" fmla="*/ 1555636 h 1577329"/>
              <a:gd name="connsiteX3" fmla="*/ 2165806 w 4312298"/>
              <a:gd name="connsiteY3" fmla="*/ 1508253 h 1577329"/>
              <a:gd name="connsiteX4" fmla="*/ 2122990 w 4312298"/>
              <a:gd name="connsiteY4" fmla="*/ 1475713 h 1577329"/>
              <a:gd name="connsiteX5" fmla="*/ 2053344 w 4312298"/>
              <a:gd name="connsiteY5" fmla="*/ 1250217 h 1577329"/>
              <a:gd name="connsiteX6" fmla="*/ 1973992 w 4312298"/>
              <a:gd name="connsiteY6" fmla="*/ 1318152 h 1577329"/>
              <a:gd name="connsiteX7" fmla="*/ 2054486 w 4312298"/>
              <a:gd name="connsiteY7" fmla="*/ 1384944 h 1577329"/>
              <a:gd name="connsiteX8" fmla="*/ 2137833 w 4312298"/>
              <a:gd name="connsiteY8" fmla="*/ 1318152 h 1577329"/>
              <a:gd name="connsiteX9" fmla="*/ 2053344 w 4312298"/>
              <a:gd name="connsiteY9" fmla="*/ 1250217 h 1577329"/>
              <a:gd name="connsiteX10" fmla="*/ 1792454 w 4312298"/>
              <a:gd name="connsiteY10" fmla="*/ 1244509 h 1577329"/>
              <a:gd name="connsiteX11" fmla="*/ 1684558 w 4312298"/>
              <a:gd name="connsiteY11" fmla="*/ 1358112 h 1577329"/>
              <a:gd name="connsiteX12" fmla="*/ 1791883 w 4312298"/>
              <a:gd name="connsiteY12" fmla="*/ 1475713 h 1577329"/>
              <a:gd name="connsiteX13" fmla="*/ 1900349 w 4312298"/>
              <a:gd name="connsiteY13" fmla="*/ 1358112 h 1577329"/>
              <a:gd name="connsiteX14" fmla="*/ 1792454 w 4312298"/>
              <a:gd name="connsiteY14" fmla="*/ 1244509 h 1577329"/>
              <a:gd name="connsiteX15" fmla="*/ 1424811 w 4312298"/>
              <a:gd name="connsiteY15" fmla="*/ 1244509 h 1577329"/>
              <a:gd name="connsiteX16" fmla="*/ 1316915 w 4312298"/>
              <a:gd name="connsiteY16" fmla="*/ 1358112 h 1577329"/>
              <a:gd name="connsiteX17" fmla="*/ 1424240 w 4312298"/>
              <a:gd name="connsiteY17" fmla="*/ 1475713 h 1577329"/>
              <a:gd name="connsiteX18" fmla="*/ 1532706 w 4312298"/>
              <a:gd name="connsiteY18" fmla="*/ 1358112 h 1577329"/>
              <a:gd name="connsiteX19" fmla="*/ 1424811 w 4312298"/>
              <a:gd name="connsiteY19" fmla="*/ 1244509 h 1577329"/>
              <a:gd name="connsiteX20" fmla="*/ 310557 w 4312298"/>
              <a:gd name="connsiteY20" fmla="*/ 1244509 h 1577329"/>
              <a:gd name="connsiteX21" fmla="*/ 204374 w 4312298"/>
              <a:gd name="connsiteY21" fmla="*/ 1344412 h 1577329"/>
              <a:gd name="connsiteX22" fmla="*/ 409889 w 4312298"/>
              <a:gd name="connsiteY22" fmla="*/ 1344412 h 1577329"/>
              <a:gd name="connsiteX23" fmla="*/ 310557 w 4312298"/>
              <a:gd name="connsiteY23" fmla="*/ 1244509 h 1577329"/>
              <a:gd name="connsiteX24" fmla="*/ 3039817 w 4312298"/>
              <a:gd name="connsiteY24" fmla="*/ 1243367 h 1577329"/>
              <a:gd name="connsiteX25" fmla="*/ 2940485 w 4312298"/>
              <a:gd name="connsiteY25" fmla="*/ 1360396 h 1577329"/>
              <a:gd name="connsiteX26" fmla="*/ 3039817 w 4312298"/>
              <a:gd name="connsiteY26" fmla="*/ 1475713 h 1577329"/>
              <a:gd name="connsiteX27" fmla="*/ 3146000 w 4312298"/>
              <a:gd name="connsiteY27" fmla="*/ 1361538 h 1577329"/>
              <a:gd name="connsiteX28" fmla="*/ 3146000 w 4312298"/>
              <a:gd name="connsiteY28" fmla="*/ 1358684 h 1577329"/>
              <a:gd name="connsiteX29" fmla="*/ 3039817 w 4312298"/>
              <a:gd name="connsiteY29" fmla="*/ 1243367 h 1577329"/>
              <a:gd name="connsiteX30" fmla="*/ 4049695 w 4312298"/>
              <a:gd name="connsiteY30" fmla="*/ 1228524 h 1577329"/>
              <a:gd name="connsiteX31" fmla="*/ 4075955 w 4312298"/>
              <a:gd name="connsiteY31" fmla="*/ 1228524 h 1577329"/>
              <a:gd name="connsiteX32" fmla="*/ 4118200 w 4312298"/>
              <a:gd name="connsiteY32" fmla="*/ 1319864 h 1577329"/>
              <a:gd name="connsiteX33" fmla="*/ 4184992 w 4312298"/>
              <a:gd name="connsiteY33" fmla="*/ 1462583 h 1577329"/>
              <a:gd name="connsiteX34" fmla="*/ 4247218 w 4312298"/>
              <a:gd name="connsiteY34" fmla="*/ 1320435 h 1577329"/>
              <a:gd name="connsiteX35" fmla="*/ 4287750 w 4312298"/>
              <a:gd name="connsiteY35" fmla="*/ 1228524 h 1577329"/>
              <a:gd name="connsiteX36" fmla="*/ 4312298 w 4312298"/>
              <a:gd name="connsiteY36" fmla="*/ 1228524 h 1577329"/>
              <a:gd name="connsiteX37" fmla="*/ 4193556 w 4312298"/>
              <a:gd name="connsiteY37" fmla="*/ 1495123 h 1577329"/>
              <a:gd name="connsiteX38" fmla="*/ 4093082 w 4312298"/>
              <a:gd name="connsiteY38" fmla="*/ 1575616 h 1577329"/>
              <a:gd name="connsiteX39" fmla="*/ 4055975 w 4312298"/>
              <a:gd name="connsiteY39" fmla="*/ 1572191 h 1577329"/>
              <a:gd name="connsiteX40" fmla="*/ 4059971 w 4312298"/>
              <a:gd name="connsiteY40" fmla="*/ 1550498 h 1577329"/>
              <a:gd name="connsiteX41" fmla="*/ 4093082 w 4312298"/>
              <a:gd name="connsiteY41" fmla="*/ 1553923 h 1577329"/>
              <a:gd name="connsiteX42" fmla="*/ 4173004 w 4312298"/>
              <a:gd name="connsiteY42" fmla="*/ 1488843 h 1577329"/>
              <a:gd name="connsiteX43" fmla="*/ 3920106 w 4312298"/>
              <a:gd name="connsiteY43" fmla="*/ 1228524 h 1577329"/>
              <a:gd name="connsiteX44" fmla="*/ 3942941 w 4312298"/>
              <a:gd name="connsiteY44" fmla="*/ 1228524 h 1577329"/>
              <a:gd name="connsiteX45" fmla="*/ 3942941 w 4312298"/>
              <a:gd name="connsiteY45" fmla="*/ 1297600 h 1577329"/>
              <a:gd name="connsiteX46" fmla="*/ 3944083 w 4312298"/>
              <a:gd name="connsiteY46" fmla="*/ 1297600 h 1577329"/>
              <a:gd name="connsiteX47" fmla="*/ 4028001 w 4312298"/>
              <a:gd name="connsiteY47" fmla="*/ 1228524 h 1577329"/>
              <a:gd name="connsiteX48" fmla="*/ 4047982 w 4312298"/>
              <a:gd name="connsiteY48" fmla="*/ 1228524 h 1577329"/>
              <a:gd name="connsiteX49" fmla="*/ 4047982 w 4312298"/>
              <a:gd name="connsiteY49" fmla="*/ 1251359 h 1577329"/>
              <a:gd name="connsiteX50" fmla="*/ 4029714 w 4312298"/>
              <a:gd name="connsiteY50" fmla="*/ 1251359 h 1577329"/>
              <a:gd name="connsiteX51" fmla="*/ 3942941 w 4312298"/>
              <a:gd name="connsiteY51" fmla="*/ 1339274 h 1577329"/>
              <a:gd name="connsiteX52" fmla="*/ 3942941 w 4312298"/>
              <a:gd name="connsiteY52" fmla="*/ 1491698 h 1577329"/>
              <a:gd name="connsiteX53" fmla="*/ 3920106 w 4312298"/>
              <a:gd name="connsiteY53" fmla="*/ 1491698 h 1577329"/>
              <a:gd name="connsiteX54" fmla="*/ 3227064 w 4312298"/>
              <a:gd name="connsiteY54" fmla="*/ 1228524 h 1577329"/>
              <a:gd name="connsiteX55" fmla="*/ 3249899 w 4312298"/>
              <a:gd name="connsiteY55" fmla="*/ 1228524 h 1577329"/>
              <a:gd name="connsiteX56" fmla="*/ 3249899 w 4312298"/>
              <a:gd name="connsiteY56" fmla="*/ 1386656 h 1577329"/>
              <a:gd name="connsiteX57" fmla="*/ 3331534 w 4312298"/>
              <a:gd name="connsiteY57" fmla="*/ 1475713 h 1577329"/>
              <a:gd name="connsiteX58" fmla="*/ 3426870 w 4312298"/>
              <a:gd name="connsiteY58" fmla="*/ 1386656 h 1577329"/>
              <a:gd name="connsiteX59" fmla="*/ 3426870 w 4312298"/>
              <a:gd name="connsiteY59" fmla="*/ 1228524 h 1577329"/>
              <a:gd name="connsiteX60" fmla="*/ 3449705 w 4312298"/>
              <a:gd name="connsiteY60" fmla="*/ 1228524 h 1577329"/>
              <a:gd name="connsiteX61" fmla="*/ 3449705 w 4312298"/>
              <a:gd name="connsiteY61" fmla="*/ 1491698 h 1577329"/>
              <a:gd name="connsiteX62" fmla="*/ 3426870 w 4312298"/>
              <a:gd name="connsiteY62" fmla="*/ 1491698 h 1577329"/>
              <a:gd name="connsiteX63" fmla="*/ 3426870 w 4312298"/>
              <a:gd name="connsiteY63" fmla="*/ 1422622 h 1577329"/>
              <a:gd name="connsiteX64" fmla="*/ 3425729 w 4312298"/>
              <a:gd name="connsiteY64" fmla="*/ 1422622 h 1577329"/>
              <a:gd name="connsiteX65" fmla="*/ 3328680 w 4312298"/>
              <a:gd name="connsiteY65" fmla="*/ 1497406 h 1577329"/>
              <a:gd name="connsiteX66" fmla="*/ 3227064 w 4312298"/>
              <a:gd name="connsiteY66" fmla="*/ 1389511 h 1577329"/>
              <a:gd name="connsiteX67" fmla="*/ 2563707 w 4312298"/>
              <a:gd name="connsiteY67" fmla="*/ 1228524 h 1577329"/>
              <a:gd name="connsiteX68" fmla="*/ 2586542 w 4312298"/>
              <a:gd name="connsiteY68" fmla="*/ 1228524 h 1577329"/>
              <a:gd name="connsiteX69" fmla="*/ 2586542 w 4312298"/>
              <a:gd name="connsiteY69" fmla="*/ 1491698 h 1577329"/>
              <a:gd name="connsiteX70" fmla="*/ 2563707 w 4312298"/>
              <a:gd name="connsiteY70" fmla="*/ 1491698 h 1577329"/>
              <a:gd name="connsiteX71" fmla="*/ 2185216 w 4312298"/>
              <a:gd name="connsiteY71" fmla="*/ 1228524 h 1577329"/>
              <a:gd name="connsiteX72" fmla="*/ 2211476 w 4312298"/>
              <a:gd name="connsiteY72" fmla="*/ 1228524 h 1577329"/>
              <a:gd name="connsiteX73" fmla="*/ 2253721 w 4312298"/>
              <a:gd name="connsiteY73" fmla="*/ 1319864 h 1577329"/>
              <a:gd name="connsiteX74" fmla="*/ 2320513 w 4312298"/>
              <a:gd name="connsiteY74" fmla="*/ 1462583 h 1577329"/>
              <a:gd name="connsiteX75" fmla="*/ 2382739 w 4312298"/>
              <a:gd name="connsiteY75" fmla="*/ 1320435 h 1577329"/>
              <a:gd name="connsiteX76" fmla="*/ 2423271 w 4312298"/>
              <a:gd name="connsiteY76" fmla="*/ 1228524 h 1577329"/>
              <a:gd name="connsiteX77" fmla="*/ 2447819 w 4312298"/>
              <a:gd name="connsiteY77" fmla="*/ 1228524 h 1577329"/>
              <a:gd name="connsiteX78" fmla="*/ 2329077 w 4312298"/>
              <a:gd name="connsiteY78" fmla="*/ 1495123 h 1577329"/>
              <a:gd name="connsiteX79" fmla="*/ 2228603 w 4312298"/>
              <a:gd name="connsiteY79" fmla="*/ 1575616 h 1577329"/>
              <a:gd name="connsiteX80" fmla="*/ 2191496 w 4312298"/>
              <a:gd name="connsiteY80" fmla="*/ 1572191 h 1577329"/>
              <a:gd name="connsiteX81" fmla="*/ 2195492 w 4312298"/>
              <a:gd name="connsiteY81" fmla="*/ 1550498 h 1577329"/>
              <a:gd name="connsiteX82" fmla="*/ 2228603 w 4312298"/>
              <a:gd name="connsiteY82" fmla="*/ 1553923 h 1577329"/>
              <a:gd name="connsiteX83" fmla="*/ 2308525 w 4312298"/>
              <a:gd name="connsiteY83" fmla="*/ 1488843 h 1577329"/>
              <a:gd name="connsiteX84" fmla="*/ 2059052 w 4312298"/>
              <a:gd name="connsiteY84" fmla="*/ 1228524 h 1577329"/>
              <a:gd name="connsiteX85" fmla="*/ 2181220 w 4312298"/>
              <a:gd name="connsiteY85" fmla="*/ 1228524 h 1577329"/>
              <a:gd name="connsiteX86" fmla="*/ 2181220 w 4312298"/>
              <a:gd name="connsiteY86" fmla="*/ 1250217 h 1577329"/>
              <a:gd name="connsiteX87" fmla="*/ 2135550 w 4312298"/>
              <a:gd name="connsiteY87" fmla="*/ 1250217 h 1577329"/>
              <a:gd name="connsiteX88" fmla="*/ 2085884 w 4312298"/>
              <a:gd name="connsiteY88" fmla="*/ 1248505 h 1577329"/>
              <a:gd name="connsiteX89" fmla="*/ 2085313 w 4312298"/>
              <a:gd name="connsiteY89" fmla="*/ 1250217 h 1577329"/>
              <a:gd name="connsiteX90" fmla="*/ 2160668 w 4312298"/>
              <a:gd name="connsiteY90" fmla="*/ 1322718 h 1577329"/>
              <a:gd name="connsiteX91" fmla="*/ 2053344 w 4312298"/>
              <a:gd name="connsiteY91" fmla="*/ 1406637 h 1577329"/>
              <a:gd name="connsiteX92" fmla="*/ 2009386 w 4312298"/>
              <a:gd name="connsiteY92" fmla="*/ 1400357 h 1577329"/>
              <a:gd name="connsiteX93" fmla="*/ 1997969 w 4312298"/>
              <a:gd name="connsiteY93" fmla="*/ 1416342 h 1577329"/>
              <a:gd name="connsiteX94" fmla="*/ 1987122 w 4312298"/>
              <a:gd name="connsiteY94" fmla="*/ 1435752 h 1577329"/>
              <a:gd name="connsiteX95" fmla="*/ 2018520 w 4312298"/>
              <a:gd name="connsiteY95" fmla="*/ 1454020 h 1577329"/>
              <a:gd name="connsiteX96" fmla="*/ 2121278 w 4312298"/>
              <a:gd name="connsiteY96" fmla="*/ 1453449 h 1577329"/>
              <a:gd name="connsiteX97" fmla="*/ 2188641 w 4312298"/>
              <a:gd name="connsiteY97" fmla="*/ 1508253 h 1577329"/>
              <a:gd name="connsiteX98" fmla="*/ 2060765 w 4312298"/>
              <a:gd name="connsiteY98" fmla="*/ 1577329 h 1577329"/>
              <a:gd name="connsiteX99" fmla="*/ 1933460 w 4312298"/>
              <a:gd name="connsiteY99" fmla="*/ 1520241 h 1577329"/>
              <a:gd name="connsiteX100" fmla="*/ 1991118 w 4312298"/>
              <a:gd name="connsiteY100" fmla="*/ 1474001 h 1577329"/>
              <a:gd name="connsiteX101" fmla="*/ 1991118 w 4312298"/>
              <a:gd name="connsiteY101" fmla="*/ 1472859 h 1577329"/>
              <a:gd name="connsiteX102" fmla="*/ 1965429 w 4312298"/>
              <a:gd name="connsiteY102" fmla="*/ 1441461 h 1577329"/>
              <a:gd name="connsiteX103" fmla="*/ 1987122 w 4312298"/>
              <a:gd name="connsiteY103" fmla="*/ 1414059 h 1577329"/>
              <a:gd name="connsiteX104" fmla="*/ 2006532 w 4312298"/>
              <a:gd name="connsiteY104" fmla="*/ 1399216 h 1577329"/>
              <a:gd name="connsiteX105" fmla="*/ 1951157 w 4312298"/>
              <a:gd name="connsiteY105" fmla="*/ 1320435 h 1577329"/>
              <a:gd name="connsiteX106" fmla="*/ 2059052 w 4312298"/>
              <a:gd name="connsiteY106" fmla="*/ 1228524 h 1577329"/>
              <a:gd name="connsiteX107" fmla="*/ 3592424 w 4312298"/>
              <a:gd name="connsiteY107" fmla="*/ 1222815 h 1577329"/>
              <a:gd name="connsiteX108" fmla="*/ 3694040 w 4312298"/>
              <a:gd name="connsiteY108" fmla="*/ 1307305 h 1577329"/>
              <a:gd name="connsiteX109" fmla="*/ 3671776 w 4312298"/>
              <a:gd name="connsiteY109" fmla="*/ 1313013 h 1577329"/>
              <a:gd name="connsiteX110" fmla="*/ 3592995 w 4312298"/>
              <a:gd name="connsiteY110" fmla="*/ 1244509 h 1577329"/>
              <a:gd name="connsiteX111" fmla="*/ 3526202 w 4312298"/>
              <a:gd name="connsiteY111" fmla="*/ 1293033 h 1577329"/>
              <a:gd name="connsiteX112" fmla="*/ 3603271 w 4312298"/>
              <a:gd name="connsiteY112" fmla="*/ 1347266 h 1577329"/>
              <a:gd name="connsiteX113" fmla="*/ 3703174 w 4312298"/>
              <a:gd name="connsiteY113" fmla="*/ 1422621 h 1577329"/>
              <a:gd name="connsiteX114" fmla="*/ 3606696 w 4312298"/>
              <a:gd name="connsiteY114" fmla="*/ 1497977 h 1577329"/>
              <a:gd name="connsiteX115" fmla="*/ 3486241 w 4312298"/>
              <a:gd name="connsiteY115" fmla="*/ 1402070 h 1577329"/>
              <a:gd name="connsiteX116" fmla="*/ 3508505 w 4312298"/>
              <a:gd name="connsiteY116" fmla="*/ 1397503 h 1577329"/>
              <a:gd name="connsiteX117" fmla="*/ 3606696 w 4312298"/>
              <a:gd name="connsiteY117" fmla="*/ 1475713 h 1577329"/>
              <a:gd name="connsiteX118" fmla="*/ 3679768 w 4312298"/>
              <a:gd name="connsiteY118" fmla="*/ 1422051 h 1577329"/>
              <a:gd name="connsiteX119" fmla="*/ 3594137 w 4312298"/>
              <a:gd name="connsiteY119" fmla="*/ 1368388 h 1577329"/>
              <a:gd name="connsiteX120" fmla="*/ 3503367 w 4312298"/>
              <a:gd name="connsiteY120" fmla="*/ 1294174 h 1577329"/>
              <a:gd name="connsiteX121" fmla="*/ 3592424 w 4312298"/>
              <a:gd name="connsiteY121" fmla="*/ 1222815 h 1577329"/>
              <a:gd name="connsiteX122" fmla="*/ 2777214 w 4312298"/>
              <a:gd name="connsiteY122" fmla="*/ 1222815 h 1577329"/>
              <a:gd name="connsiteX123" fmla="*/ 2878829 w 4312298"/>
              <a:gd name="connsiteY123" fmla="*/ 1330711 h 1577329"/>
              <a:gd name="connsiteX124" fmla="*/ 2878829 w 4312298"/>
              <a:gd name="connsiteY124" fmla="*/ 1491697 h 1577329"/>
              <a:gd name="connsiteX125" fmla="*/ 2855994 w 4312298"/>
              <a:gd name="connsiteY125" fmla="*/ 1491697 h 1577329"/>
              <a:gd name="connsiteX126" fmla="*/ 2855994 w 4312298"/>
              <a:gd name="connsiteY126" fmla="*/ 1333565 h 1577329"/>
              <a:gd name="connsiteX127" fmla="*/ 2774359 w 4312298"/>
              <a:gd name="connsiteY127" fmla="*/ 1244509 h 1577329"/>
              <a:gd name="connsiteX128" fmla="*/ 2679023 w 4312298"/>
              <a:gd name="connsiteY128" fmla="*/ 1333565 h 1577329"/>
              <a:gd name="connsiteX129" fmla="*/ 2679023 w 4312298"/>
              <a:gd name="connsiteY129" fmla="*/ 1491697 h 1577329"/>
              <a:gd name="connsiteX130" fmla="*/ 2656188 w 4312298"/>
              <a:gd name="connsiteY130" fmla="*/ 1491697 h 1577329"/>
              <a:gd name="connsiteX131" fmla="*/ 2656188 w 4312298"/>
              <a:gd name="connsiteY131" fmla="*/ 1228524 h 1577329"/>
              <a:gd name="connsiteX132" fmla="*/ 2679023 w 4312298"/>
              <a:gd name="connsiteY132" fmla="*/ 1228524 h 1577329"/>
              <a:gd name="connsiteX133" fmla="*/ 2679023 w 4312298"/>
              <a:gd name="connsiteY133" fmla="*/ 1297600 h 1577329"/>
              <a:gd name="connsiteX134" fmla="*/ 2680165 w 4312298"/>
              <a:gd name="connsiteY134" fmla="*/ 1297600 h 1577329"/>
              <a:gd name="connsiteX135" fmla="*/ 2777214 w 4312298"/>
              <a:gd name="connsiteY135" fmla="*/ 1222815 h 1577329"/>
              <a:gd name="connsiteX136" fmla="*/ 1792454 w 4312298"/>
              <a:gd name="connsiteY136" fmla="*/ 1222815 h 1577329"/>
              <a:gd name="connsiteX137" fmla="*/ 1923184 w 4312298"/>
              <a:gd name="connsiteY137" fmla="*/ 1358684 h 1577329"/>
              <a:gd name="connsiteX138" fmla="*/ 1792454 w 4312298"/>
              <a:gd name="connsiteY138" fmla="*/ 1497406 h 1577329"/>
              <a:gd name="connsiteX139" fmla="*/ 1661723 w 4312298"/>
              <a:gd name="connsiteY139" fmla="*/ 1358684 h 1577329"/>
              <a:gd name="connsiteX140" fmla="*/ 1792454 w 4312298"/>
              <a:gd name="connsiteY140" fmla="*/ 1222815 h 1577329"/>
              <a:gd name="connsiteX141" fmla="*/ 1424811 w 4312298"/>
              <a:gd name="connsiteY141" fmla="*/ 1222815 h 1577329"/>
              <a:gd name="connsiteX142" fmla="*/ 1555541 w 4312298"/>
              <a:gd name="connsiteY142" fmla="*/ 1358684 h 1577329"/>
              <a:gd name="connsiteX143" fmla="*/ 1424811 w 4312298"/>
              <a:gd name="connsiteY143" fmla="*/ 1497406 h 1577329"/>
              <a:gd name="connsiteX144" fmla="*/ 1294080 w 4312298"/>
              <a:gd name="connsiteY144" fmla="*/ 1358684 h 1577329"/>
              <a:gd name="connsiteX145" fmla="*/ 1424811 w 4312298"/>
              <a:gd name="connsiteY145" fmla="*/ 1222815 h 1577329"/>
              <a:gd name="connsiteX146" fmla="*/ 1154216 w 4312298"/>
              <a:gd name="connsiteY146" fmla="*/ 1222815 h 1577329"/>
              <a:gd name="connsiteX147" fmla="*/ 1255832 w 4312298"/>
              <a:gd name="connsiteY147" fmla="*/ 1330711 h 1577329"/>
              <a:gd name="connsiteX148" fmla="*/ 1255832 w 4312298"/>
              <a:gd name="connsiteY148" fmla="*/ 1491697 h 1577329"/>
              <a:gd name="connsiteX149" fmla="*/ 1232996 w 4312298"/>
              <a:gd name="connsiteY149" fmla="*/ 1491697 h 1577329"/>
              <a:gd name="connsiteX150" fmla="*/ 1232996 w 4312298"/>
              <a:gd name="connsiteY150" fmla="*/ 1333565 h 1577329"/>
              <a:gd name="connsiteX151" fmla="*/ 1151361 w 4312298"/>
              <a:gd name="connsiteY151" fmla="*/ 1244509 h 1577329"/>
              <a:gd name="connsiteX152" fmla="*/ 1056025 w 4312298"/>
              <a:gd name="connsiteY152" fmla="*/ 1333565 h 1577329"/>
              <a:gd name="connsiteX153" fmla="*/ 1056025 w 4312298"/>
              <a:gd name="connsiteY153" fmla="*/ 1491697 h 1577329"/>
              <a:gd name="connsiteX154" fmla="*/ 1033190 w 4312298"/>
              <a:gd name="connsiteY154" fmla="*/ 1491697 h 1577329"/>
              <a:gd name="connsiteX155" fmla="*/ 1033190 w 4312298"/>
              <a:gd name="connsiteY155" fmla="*/ 1228524 h 1577329"/>
              <a:gd name="connsiteX156" fmla="*/ 1056025 w 4312298"/>
              <a:gd name="connsiteY156" fmla="*/ 1228524 h 1577329"/>
              <a:gd name="connsiteX157" fmla="*/ 1056025 w 4312298"/>
              <a:gd name="connsiteY157" fmla="*/ 1297600 h 1577329"/>
              <a:gd name="connsiteX158" fmla="*/ 1057167 w 4312298"/>
              <a:gd name="connsiteY158" fmla="*/ 1297600 h 1577329"/>
              <a:gd name="connsiteX159" fmla="*/ 1154216 w 4312298"/>
              <a:gd name="connsiteY159" fmla="*/ 1222815 h 1577329"/>
              <a:gd name="connsiteX160" fmla="*/ 585623 w 4312298"/>
              <a:gd name="connsiteY160" fmla="*/ 1222815 h 1577329"/>
              <a:gd name="connsiteX161" fmla="*/ 708932 w 4312298"/>
              <a:gd name="connsiteY161" fmla="*/ 1320435 h 1577329"/>
              <a:gd name="connsiteX162" fmla="*/ 686668 w 4312298"/>
              <a:gd name="connsiteY162" fmla="*/ 1326144 h 1577329"/>
              <a:gd name="connsiteX163" fmla="*/ 585052 w 4312298"/>
              <a:gd name="connsiteY163" fmla="*/ 1244509 h 1577329"/>
              <a:gd name="connsiteX164" fmla="*/ 476015 w 4312298"/>
              <a:gd name="connsiteY164" fmla="*/ 1360967 h 1577329"/>
              <a:gd name="connsiteX165" fmla="*/ 587336 w 4312298"/>
              <a:gd name="connsiteY165" fmla="*/ 1475713 h 1577329"/>
              <a:gd name="connsiteX166" fmla="*/ 688381 w 4312298"/>
              <a:gd name="connsiteY166" fmla="*/ 1391223 h 1577329"/>
              <a:gd name="connsiteX167" fmla="*/ 710645 w 4312298"/>
              <a:gd name="connsiteY167" fmla="*/ 1397503 h 1577329"/>
              <a:gd name="connsiteX168" fmla="*/ 587907 w 4312298"/>
              <a:gd name="connsiteY168" fmla="*/ 1497406 h 1577329"/>
              <a:gd name="connsiteX169" fmla="*/ 453180 w 4312298"/>
              <a:gd name="connsiteY169" fmla="*/ 1358684 h 1577329"/>
              <a:gd name="connsiteX170" fmla="*/ 585623 w 4312298"/>
              <a:gd name="connsiteY170" fmla="*/ 1222815 h 1577329"/>
              <a:gd name="connsiteX171" fmla="*/ 311128 w 4312298"/>
              <a:gd name="connsiteY171" fmla="*/ 1222815 h 1577329"/>
              <a:gd name="connsiteX172" fmla="*/ 431582 w 4312298"/>
              <a:gd name="connsiteY172" fmla="*/ 1344412 h 1577329"/>
              <a:gd name="connsiteX173" fmla="*/ 431011 w 4312298"/>
              <a:gd name="connsiteY173" fmla="*/ 1366105 h 1577329"/>
              <a:gd name="connsiteX174" fmla="*/ 203803 w 4312298"/>
              <a:gd name="connsiteY174" fmla="*/ 1366105 h 1577329"/>
              <a:gd name="connsiteX175" fmla="*/ 312841 w 4312298"/>
              <a:gd name="connsiteY175" fmla="*/ 1475713 h 1577329"/>
              <a:gd name="connsiteX176" fmla="*/ 408747 w 4312298"/>
              <a:gd name="connsiteY176" fmla="*/ 1403783 h 1577329"/>
              <a:gd name="connsiteX177" fmla="*/ 430440 w 4312298"/>
              <a:gd name="connsiteY177" fmla="*/ 1411204 h 1577329"/>
              <a:gd name="connsiteX178" fmla="*/ 313412 w 4312298"/>
              <a:gd name="connsiteY178" fmla="*/ 1497406 h 1577329"/>
              <a:gd name="connsiteX179" fmla="*/ 180397 w 4312298"/>
              <a:gd name="connsiteY179" fmla="*/ 1358684 h 1577329"/>
              <a:gd name="connsiteX180" fmla="*/ 311128 w 4312298"/>
              <a:gd name="connsiteY180" fmla="*/ 1222815 h 1577329"/>
              <a:gd name="connsiteX181" fmla="*/ 3762545 w 4312298"/>
              <a:gd name="connsiteY181" fmla="*/ 1149172 h 1577329"/>
              <a:gd name="connsiteX182" fmla="*/ 3785380 w 4312298"/>
              <a:gd name="connsiteY182" fmla="*/ 1149172 h 1577329"/>
              <a:gd name="connsiteX183" fmla="*/ 3785380 w 4312298"/>
              <a:gd name="connsiteY183" fmla="*/ 1228524 h 1577329"/>
              <a:gd name="connsiteX184" fmla="*/ 3882999 w 4312298"/>
              <a:gd name="connsiteY184" fmla="*/ 1228524 h 1577329"/>
              <a:gd name="connsiteX185" fmla="*/ 3882999 w 4312298"/>
              <a:gd name="connsiteY185" fmla="*/ 1250217 h 1577329"/>
              <a:gd name="connsiteX186" fmla="*/ 3785380 w 4312298"/>
              <a:gd name="connsiteY186" fmla="*/ 1250217 h 1577329"/>
              <a:gd name="connsiteX187" fmla="*/ 3785380 w 4312298"/>
              <a:gd name="connsiteY187" fmla="*/ 1418625 h 1577329"/>
              <a:gd name="connsiteX188" fmla="*/ 3835617 w 4312298"/>
              <a:gd name="connsiteY188" fmla="*/ 1475713 h 1577329"/>
              <a:gd name="connsiteX189" fmla="*/ 3881287 w 4312298"/>
              <a:gd name="connsiteY189" fmla="*/ 1468862 h 1577329"/>
              <a:gd name="connsiteX190" fmla="*/ 3885283 w 4312298"/>
              <a:gd name="connsiteY190" fmla="*/ 1489414 h 1577329"/>
              <a:gd name="connsiteX191" fmla="*/ 3834475 w 4312298"/>
              <a:gd name="connsiteY191" fmla="*/ 1497406 h 1577329"/>
              <a:gd name="connsiteX192" fmla="*/ 3762545 w 4312298"/>
              <a:gd name="connsiteY192" fmla="*/ 1417484 h 1577329"/>
              <a:gd name="connsiteX193" fmla="*/ 3762545 w 4312298"/>
              <a:gd name="connsiteY193" fmla="*/ 1250217 h 1577329"/>
              <a:gd name="connsiteX194" fmla="*/ 3714591 w 4312298"/>
              <a:gd name="connsiteY194" fmla="*/ 1250217 h 1577329"/>
              <a:gd name="connsiteX195" fmla="*/ 3714591 w 4312298"/>
              <a:gd name="connsiteY195" fmla="*/ 1228524 h 1577329"/>
              <a:gd name="connsiteX196" fmla="*/ 3762545 w 4312298"/>
              <a:gd name="connsiteY196" fmla="*/ 1228524 h 1577329"/>
              <a:gd name="connsiteX197" fmla="*/ 47954 w 4312298"/>
              <a:gd name="connsiteY197" fmla="*/ 1149172 h 1577329"/>
              <a:gd name="connsiteX198" fmla="*/ 70789 w 4312298"/>
              <a:gd name="connsiteY198" fmla="*/ 1149172 h 1577329"/>
              <a:gd name="connsiteX199" fmla="*/ 70789 w 4312298"/>
              <a:gd name="connsiteY199" fmla="*/ 1228524 h 1577329"/>
              <a:gd name="connsiteX200" fmla="*/ 168408 w 4312298"/>
              <a:gd name="connsiteY200" fmla="*/ 1228524 h 1577329"/>
              <a:gd name="connsiteX201" fmla="*/ 168408 w 4312298"/>
              <a:gd name="connsiteY201" fmla="*/ 1250217 h 1577329"/>
              <a:gd name="connsiteX202" fmla="*/ 70789 w 4312298"/>
              <a:gd name="connsiteY202" fmla="*/ 1250217 h 1577329"/>
              <a:gd name="connsiteX203" fmla="*/ 70789 w 4312298"/>
              <a:gd name="connsiteY203" fmla="*/ 1418625 h 1577329"/>
              <a:gd name="connsiteX204" fmla="*/ 121027 w 4312298"/>
              <a:gd name="connsiteY204" fmla="*/ 1475713 h 1577329"/>
              <a:gd name="connsiteX205" fmla="*/ 166697 w 4312298"/>
              <a:gd name="connsiteY205" fmla="*/ 1468862 h 1577329"/>
              <a:gd name="connsiteX206" fmla="*/ 170692 w 4312298"/>
              <a:gd name="connsiteY206" fmla="*/ 1489414 h 1577329"/>
              <a:gd name="connsiteX207" fmla="*/ 119885 w 4312298"/>
              <a:gd name="connsiteY207" fmla="*/ 1497406 h 1577329"/>
              <a:gd name="connsiteX208" fmla="*/ 47954 w 4312298"/>
              <a:gd name="connsiteY208" fmla="*/ 1417484 h 1577329"/>
              <a:gd name="connsiteX209" fmla="*/ 47954 w 4312298"/>
              <a:gd name="connsiteY209" fmla="*/ 1250217 h 1577329"/>
              <a:gd name="connsiteX210" fmla="*/ 0 w 4312298"/>
              <a:gd name="connsiteY210" fmla="*/ 1250217 h 1577329"/>
              <a:gd name="connsiteX211" fmla="*/ 0 w 4312298"/>
              <a:gd name="connsiteY211" fmla="*/ 1228524 h 1577329"/>
              <a:gd name="connsiteX212" fmla="*/ 47954 w 4312298"/>
              <a:gd name="connsiteY212" fmla="*/ 1228524 h 1577329"/>
              <a:gd name="connsiteX213" fmla="*/ 3146000 w 4312298"/>
              <a:gd name="connsiteY213" fmla="*/ 1141751 h 1577329"/>
              <a:gd name="connsiteX214" fmla="*/ 3168835 w 4312298"/>
              <a:gd name="connsiteY214" fmla="*/ 1141751 h 1577329"/>
              <a:gd name="connsiteX215" fmla="*/ 3168835 w 4312298"/>
              <a:gd name="connsiteY215" fmla="*/ 1491698 h 1577329"/>
              <a:gd name="connsiteX216" fmla="*/ 3146000 w 4312298"/>
              <a:gd name="connsiteY216" fmla="*/ 1491698 h 1577329"/>
              <a:gd name="connsiteX217" fmla="*/ 3146000 w 4312298"/>
              <a:gd name="connsiteY217" fmla="*/ 1408350 h 1577329"/>
              <a:gd name="connsiteX218" fmla="*/ 3145429 w 4312298"/>
              <a:gd name="connsiteY218" fmla="*/ 1408350 h 1577329"/>
              <a:gd name="connsiteX219" fmla="*/ 3037534 w 4312298"/>
              <a:gd name="connsiteY219" fmla="*/ 1497406 h 1577329"/>
              <a:gd name="connsiteX220" fmla="*/ 2917079 w 4312298"/>
              <a:gd name="connsiteY220" fmla="*/ 1359826 h 1577329"/>
              <a:gd name="connsiteX221" fmla="*/ 3034679 w 4312298"/>
              <a:gd name="connsiteY221" fmla="*/ 1222815 h 1577329"/>
              <a:gd name="connsiteX222" fmla="*/ 3146000 w 4312298"/>
              <a:gd name="connsiteY222" fmla="*/ 1313584 h 1577329"/>
              <a:gd name="connsiteX223" fmla="*/ 2557998 w 4312298"/>
              <a:gd name="connsiteY223" fmla="*/ 1141751 h 1577329"/>
              <a:gd name="connsiteX224" fmla="*/ 2592251 w 4312298"/>
              <a:gd name="connsiteY224" fmla="*/ 1141751 h 1577329"/>
              <a:gd name="connsiteX225" fmla="*/ 2592251 w 4312298"/>
              <a:gd name="connsiteY225" fmla="*/ 1175433 h 1577329"/>
              <a:gd name="connsiteX226" fmla="*/ 2557998 w 4312298"/>
              <a:gd name="connsiteY226" fmla="*/ 1175433 h 1577329"/>
              <a:gd name="connsiteX227" fmla="*/ 1597214 w 4312298"/>
              <a:gd name="connsiteY227" fmla="*/ 1141751 h 1577329"/>
              <a:gd name="connsiteX228" fmla="*/ 1620049 w 4312298"/>
              <a:gd name="connsiteY228" fmla="*/ 1141751 h 1577329"/>
              <a:gd name="connsiteX229" fmla="*/ 1620049 w 4312298"/>
              <a:gd name="connsiteY229" fmla="*/ 1491698 h 1577329"/>
              <a:gd name="connsiteX230" fmla="*/ 1597214 w 4312298"/>
              <a:gd name="connsiteY230" fmla="*/ 1491698 h 1577329"/>
              <a:gd name="connsiteX231" fmla="*/ 752414 w 4312298"/>
              <a:gd name="connsiteY231" fmla="*/ 1141751 h 1577329"/>
              <a:gd name="connsiteX232" fmla="*/ 775249 w 4312298"/>
              <a:gd name="connsiteY232" fmla="*/ 1141751 h 1577329"/>
              <a:gd name="connsiteX233" fmla="*/ 775249 w 4312298"/>
              <a:gd name="connsiteY233" fmla="*/ 1297600 h 1577329"/>
              <a:gd name="connsiteX234" fmla="*/ 776391 w 4312298"/>
              <a:gd name="connsiteY234" fmla="*/ 1297600 h 1577329"/>
              <a:gd name="connsiteX235" fmla="*/ 873440 w 4312298"/>
              <a:gd name="connsiteY235" fmla="*/ 1222815 h 1577329"/>
              <a:gd name="connsiteX236" fmla="*/ 975055 w 4312298"/>
              <a:gd name="connsiteY236" fmla="*/ 1330711 h 1577329"/>
              <a:gd name="connsiteX237" fmla="*/ 975055 w 4312298"/>
              <a:gd name="connsiteY237" fmla="*/ 1491698 h 1577329"/>
              <a:gd name="connsiteX238" fmla="*/ 952220 w 4312298"/>
              <a:gd name="connsiteY238" fmla="*/ 1491698 h 1577329"/>
              <a:gd name="connsiteX239" fmla="*/ 952220 w 4312298"/>
              <a:gd name="connsiteY239" fmla="*/ 1333565 h 1577329"/>
              <a:gd name="connsiteX240" fmla="*/ 870585 w 4312298"/>
              <a:gd name="connsiteY240" fmla="*/ 1244509 h 1577329"/>
              <a:gd name="connsiteX241" fmla="*/ 775249 w 4312298"/>
              <a:gd name="connsiteY241" fmla="*/ 1333565 h 1577329"/>
              <a:gd name="connsiteX242" fmla="*/ 775249 w 4312298"/>
              <a:gd name="connsiteY242" fmla="*/ 1491698 h 1577329"/>
              <a:gd name="connsiteX243" fmla="*/ 752414 w 4312298"/>
              <a:gd name="connsiteY243" fmla="*/ 1491698 h 1577329"/>
              <a:gd name="connsiteX244" fmla="*/ 1443649 w 4312298"/>
              <a:gd name="connsiteY244" fmla="*/ 802080 h 1577329"/>
              <a:gd name="connsiteX245" fmla="*/ 1376857 w 4312298"/>
              <a:gd name="connsiteY245" fmla="*/ 855171 h 1577329"/>
              <a:gd name="connsiteX246" fmla="*/ 1440795 w 4312298"/>
              <a:gd name="connsiteY246" fmla="*/ 904837 h 1577329"/>
              <a:gd name="connsiteX247" fmla="*/ 1543553 w 4312298"/>
              <a:gd name="connsiteY247" fmla="*/ 826056 h 1577329"/>
              <a:gd name="connsiteX248" fmla="*/ 1543553 w 4312298"/>
              <a:gd name="connsiteY248" fmla="*/ 802080 h 1577329"/>
              <a:gd name="connsiteX249" fmla="*/ 3769396 w 4312298"/>
              <a:gd name="connsiteY249" fmla="*/ 673633 h 1577329"/>
              <a:gd name="connsiteX250" fmla="*/ 3663213 w 4312298"/>
              <a:gd name="connsiteY250" fmla="*/ 773536 h 1577329"/>
              <a:gd name="connsiteX251" fmla="*/ 3868728 w 4312298"/>
              <a:gd name="connsiteY251" fmla="*/ 773536 h 1577329"/>
              <a:gd name="connsiteX252" fmla="*/ 3769396 w 4312298"/>
              <a:gd name="connsiteY252" fmla="*/ 673633 h 1577329"/>
              <a:gd name="connsiteX253" fmla="*/ 2766368 w 4312298"/>
              <a:gd name="connsiteY253" fmla="*/ 673633 h 1577329"/>
              <a:gd name="connsiteX254" fmla="*/ 2658472 w 4312298"/>
              <a:gd name="connsiteY254" fmla="*/ 787236 h 1577329"/>
              <a:gd name="connsiteX255" fmla="*/ 2765797 w 4312298"/>
              <a:gd name="connsiteY255" fmla="*/ 904837 h 1577329"/>
              <a:gd name="connsiteX256" fmla="*/ 2874263 w 4312298"/>
              <a:gd name="connsiteY256" fmla="*/ 787236 h 1577329"/>
              <a:gd name="connsiteX257" fmla="*/ 2766368 w 4312298"/>
              <a:gd name="connsiteY257" fmla="*/ 673633 h 1577329"/>
              <a:gd name="connsiteX258" fmla="*/ 2116711 w 4312298"/>
              <a:gd name="connsiteY258" fmla="*/ 673633 h 1577329"/>
              <a:gd name="connsiteX259" fmla="*/ 2008816 w 4312298"/>
              <a:gd name="connsiteY259" fmla="*/ 787236 h 1577329"/>
              <a:gd name="connsiteX260" fmla="*/ 2116141 w 4312298"/>
              <a:gd name="connsiteY260" fmla="*/ 904837 h 1577329"/>
              <a:gd name="connsiteX261" fmla="*/ 2224607 w 4312298"/>
              <a:gd name="connsiteY261" fmla="*/ 787236 h 1577329"/>
              <a:gd name="connsiteX262" fmla="*/ 2116711 w 4312298"/>
              <a:gd name="connsiteY262" fmla="*/ 673633 h 1577329"/>
              <a:gd name="connsiteX263" fmla="*/ 1200456 w 4312298"/>
              <a:gd name="connsiteY263" fmla="*/ 673633 h 1577329"/>
              <a:gd name="connsiteX264" fmla="*/ 1094273 w 4312298"/>
              <a:gd name="connsiteY264" fmla="*/ 787808 h 1577329"/>
              <a:gd name="connsiteX265" fmla="*/ 1094273 w 4312298"/>
              <a:gd name="connsiteY265" fmla="*/ 790662 h 1577329"/>
              <a:gd name="connsiteX266" fmla="*/ 1200456 w 4312298"/>
              <a:gd name="connsiteY266" fmla="*/ 905979 h 1577329"/>
              <a:gd name="connsiteX267" fmla="*/ 1299788 w 4312298"/>
              <a:gd name="connsiteY267" fmla="*/ 788949 h 1577329"/>
              <a:gd name="connsiteX268" fmla="*/ 1200456 w 4312298"/>
              <a:gd name="connsiteY268" fmla="*/ 673633 h 1577329"/>
              <a:gd name="connsiteX269" fmla="*/ 418452 w 4312298"/>
              <a:gd name="connsiteY269" fmla="*/ 673633 h 1577329"/>
              <a:gd name="connsiteX270" fmla="*/ 310557 w 4312298"/>
              <a:gd name="connsiteY270" fmla="*/ 787236 h 1577329"/>
              <a:gd name="connsiteX271" fmla="*/ 417881 w 4312298"/>
              <a:gd name="connsiteY271" fmla="*/ 904837 h 1577329"/>
              <a:gd name="connsiteX272" fmla="*/ 526347 w 4312298"/>
              <a:gd name="connsiteY272" fmla="*/ 787236 h 1577329"/>
              <a:gd name="connsiteX273" fmla="*/ 418452 w 4312298"/>
              <a:gd name="connsiteY273" fmla="*/ 673633 h 1577329"/>
              <a:gd name="connsiteX274" fmla="*/ 1913480 w 4312298"/>
              <a:gd name="connsiteY274" fmla="*/ 657648 h 1577329"/>
              <a:gd name="connsiteX275" fmla="*/ 1936315 w 4312298"/>
              <a:gd name="connsiteY275" fmla="*/ 657648 h 1577329"/>
              <a:gd name="connsiteX276" fmla="*/ 1936315 w 4312298"/>
              <a:gd name="connsiteY276" fmla="*/ 920822 h 1577329"/>
              <a:gd name="connsiteX277" fmla="*/ 1913480 w 4312298"/>
              <a:gd name="connsiteY277" fmla="*/ 920822 h 1577329"/>
              <a:gd name="connsiteX278" fmla="*/ 3769966 w 4312298"/>
              <a:gd name="connsiteY278" fmla="*/ 651939 h 1577329"/>
              <a:gd name="connsiteX279" fmla="*/ 3890421 w 4312298"/>
              <a:gd name="connsiteY279" fmla="*/ 773536 h 1577329"/>
              <a:gd name="connsiteX280" fmla="*/ 3889850 w 4312298"/>
              <a:gd name="connsiteY280" fmla="*/ 795229 h 1577329"/>
              <a:gd name="connsiteX281" fmla="*/ 3662642 w 4312298"/>
              <a:gd name="connsiteY281" fmla="*/ 795229 h 1577329"/>
              <a:gd name="connsiteX282" fmla="*/ 3771679 w 4312298"/>
              <a:gd name="connsiteY282" fmla="*/ 904837 h 1577329"/>
              <a:gd name="connsiteX283" fmla="*/ 3867586 w 4312298"/>
              <a:gd name="connsiteY283" fmla="*/ 832907 h 1577329"/>
              <a:gd name="connsiteX284" fmla="*/ 3889279 w 4312298"/>
              <a:gd name="connsiteY284" fmla="*/ 840328 h 1577329"/>
              <a:gd name="connsiteX285" fmla="*/ 3772250 w 4312298"/>
              <a:gd name="connsiteY285" fmla="*/ 926530 h 1577329"/>
              <a:gd name="connsiteX286" fmla="*/ 3639236 w 4312298"/>
              <a:gd name="connsiteY286" fmla="*/ 787808 h 1577329"/>
              <a:gd name="connsiteX287" fmla="*/ 3769966 w 4312298"/>
              <a:gd name="connsiteY287" fmla="*/ 651939 h 1577329"/>
              <a:gd name="connsiteX288" fmla="*/ 2766368 w 4312298"/>
              <a:gd name="connsiteY288" fmla="*/ 651939 h 1577329"/>
              <a:gd name="connsiteX289" fmla="*/ 2897098 w 4312298"/>
              <a:gd name="connsiteY289" fmla="*/ 787808 h 1577329"/>
              <a:gd name="connsiteX290" fmla="*/ 2766368 w 4312298"/>
              <a:gd name="connsiteY290" fmla="*/ 926530 h 1577329"/>
              <a:gd name="connsiteX291" fmla="*/ 2635637 w 4312298"/>
              <a:gd name="connsiteY291" fmla="*/ 787808 h 1577329"/>
              <a:gd name="connsiteX292" fmla="*/ 2766368 w 4312298"/>
              <a:gd name="connsiteY292" fmla="*/ 651939 h 1577329"/>
              <a:gd name="connsiteX293" fmla="*/ 2410142 w 4312298"/>
              <a:gd name="connsiteY293" fmla="*/ 651939 h 1577329"/>
              <a:gd name="connsiteX294" fmla="*/ 2511757 w 4312298"/>
              <a:gd name="connsiteY294" fmla="*/ 759835 h 1577329"/>
              <a:gd name="connsiteX295" fmla="*/ 2511757 w 4312298"/>
              <a:gd name="connsiteY295" fmla="*/ 920821 h 1577329"/>
              <a:gd name="connsiteX296" fmla="*/ 2488922 w 4312298"/>
              <a:gd name="connsiteY296" fmla="*/ 920821 h 1577329"/>
              <a:gd name="connsiteX297" fmla="*/ 2488922 w 4312298"/>
              <a:gd name="connsiteY297" fmla="*/ 762689 h 1577329"/>
              <a:gd name="connsiteX298" fmla="*/ 2407287 w 4312298"/>
              <a:gd name="connsiteY298" fmla="*/ 673633 h 1577329"/>
              <a:gd name="connsiteX299" fmla="*/ 2311951 w 4312298"/>
              <a:gd name="connsiteY299" fmla="*/ 762689 h 1577329"/>
              <a:gd name="connsiteX300" fmla="*/ 2311951 w 4312298"/>
              <a:gd name="connsiteY300" fmla="*/ 920821 h 1577329"/>
              <a:gd name="connsiteX301" fmla="*/ 2289116 w 4312298"/>
              <a:gd name="connsiteY301" fmla="*/ 920821 h 1577329"/>
              <a:gd name="connsiteX302" fmla="*/ 2289116 w 4312298"/>
              <a:gd name="connsiteY302" fmla="*/ 657648 h 1577329"/>
              <a:gd name="connsiteX303" fmla="*/ 2311951 w 4312298"/>
              <a:gd name="connsiteY303" fmla="*/ 657648 h 1577329"/>
              <a:gd name="connsiteX304" fmla="*/ 2311951 w 4312298"/>
              <a:gd name="connsiteY304" fmla="*/ 726724 h 1577329"/>
              <a:gd name="connsiteX305" fmla="*/ 2313093 w 4312298"/>
              <a:gd name="connsiteY305" fmla="*/ 726724 h 1577329"/>
              <a:gd name="connsiteX306" fmla="*/ 2410142 w 4312298"/>
              <a:gd name="connsiteY306" fmla="*/ 651939 h 1577329"/>
              <a:gd name="connsiteX307" fmla="*/ 2116711 w 4312298"/>
              <a:gd name="connsiteY307" fmla="*/ 651939 h 1577329"/>
              <a:gd name="connsiteX308" fmla="*/ 2247442 w 4312298"/>
              <a:gd name="connsiteY308" fmla="*/ 787808 h 1577329"/>
              <a:gd name="connsiteX309" fmla="*/ 2116711 w 4312298"/>
              <a:gd name="connsiteY309" fmla="*/ 926530 h 1577329"/>
              <a:gd name="connsiteX310" fmla="*/ 1985981 w 4312298"/>
              <a:gd name="connsiteY310" fmla="*/ 787808 h 1577329"/>
              <a:gd name="connsiteX311" fmla="*/ 2116711 w 4312298"/>
              <a:gd name="connsiteY311" fmla="*/ 651939 h 1577329"/>
              <a:gd name="connsiteX312" fmla="*/ 1745643 w 4312298"/>
              <a:gd name="connsiteY312" fmla="*/ 651939 h 1577329"/>
              <a:gd name="connsiteX313" fmla="*/ 1847259 w 4312298"/>
              <a:gd name="connsiteY313" fmla="*/ 759835 h 1577329"/>
              <a:gd name="connsiteX314" fmla="*/ 1847259 w 4312298"/>
              <a:gd name="connsiteY314" fmla="*/ 920821 h 1577329"/>
              <a:gd name="connsiteX315" fmla="*/ 1824424 w 4312298"/>
              <a:gd name="connsiteY315" fmla="*/ 920821 h 1577329"/>
              <a:gd name="connsiteX316" fmla="*/ 1824424 w 4312298"/>
              <a:gd name="connsiteY316" fmla="*/ 762689 h 1577329"/>
              <a:gd name="connsiteX317" fmla="*/ 1742788 w 4312298"/>
              <a:gd name="connsiteY317" fmla="*/ 673633 h 1577329"/>
              <a:gd name="connsiteX318" fmla="*/ 1647452 w 4312298"/>
              <a:gd name="connsiteY318" fmla="*/ 762689 h 1577329"/>
              <a:gd name="connsiteX319" fmla="*/ 1647452 w 4312298"/>
              <a:gd name="connsiteY319" fmla="*/ 920821 h 1577329"/>
              <a:gd name="connsiteX320" fmla="*/ 1624617 w 4312298"/>
              <a:gd name="connsiteY320" fmla="*/ 920821 h 1577329"/>
              <a:gd name="connsiteX321" fmla="*/ 1624617 w 4312298"/>
              <a:gd name="connsiteY321" fmla="*/ 657648 h 1577329"/>
              <a:gd name="connsiteX322" fmla="*/ 1647452 w 4312298"/>
              <a:gd name="connsiteY322" fmla="*/ 657648 h 1577329"/>
              <a:gd name="connsiteX323" fmla="*/ 1647452 w 4312298"/>
              <a:gd name="connsiteY323" fmla="*/ 726724 h 1577329"/>
              <a:gd name="connsiteX324" fmla="*/ 1648594 w 4312298"/>
              <a:gd name="connsiteY324" fmla="*/ 726724 h 1577329"/>
              <a:gd name="connsiteX325" fmla="*/ 1745643 w 4312298"/>
              <a:gd name="connsiteY325" fmla="*/ 651939 h 1577329"/>
              <a:gd name="connsiteX326" fmla="*/ 1469339 w 4312298"/>
              <a:gd name="connsiteY326" fmla="*/ 651939 h 1577329"/>
              <a:gd name="connsiteX327" fmla="*/ 1566388 w 4312298"/>
              <a:gd name="connsiteY327" fmla="*/ 756409 h 1577329"/>
              <a:gd name="connsiteX328" fmla="*/ 1566388 w 4312298"/>
              <a:gd name="connsiteY328" fmla="*/ 920821 h 1577329"/>
              <a:gd name="connsiteX329" fmla="*/ 1543553 w 4312298"/>
              <a:gd name="connsiteY329" fmla="*/ 920821 h 1577329"/>
              <a:gd name="connsiteX330" fmla="*/ 1543553 w 4312298"/>
              <a:gd name="connsiteY330" fmla="*/ 851745 h 1577329"/>
              <a:gd name="connsiteX331" fmla="*/ 1542982 w 4312298"/>
              <a:gd name="connsiteY331" fmla="*/ 851745 h 1577329"/>
              <a:gd name="connsiteX332" fmla="*/ 1441937 w 4312298"/>
              <a:gd name="connsiteY332" fmla="*/ 926530 h 1577329"/>
              <a:gd name="connsiteX333" fmla="*/ 1354022 w 4312298"/>
              <a:gd name="connsiteY333" fmla="*/ 854600 h 1577329"/>
              <a:gd name="connsiteX334" fmla="*/ 1442508 w 4312298"/>
              <a:gd name="connsiteY334" fmla="*/ 780386 h 1577329"/>
              <a:gd name="connsiteX335" fmla="*/ 1543553 w 4312298"/>
              <a:gd name="connsiteY335" fmla="*/ 780386 h 1577329"/>
              <a:gd name="connsiteX336" fmla="*/ 1543553 w 4312298"/>
              <a:gd name="connsiteY336" fmla="*/ 757551 h 1577329"/>
              <a:gd name="connsiteX337" fmla="*/ 1469339 w 4312298"/>
              <a:gd name="connsiteY337" fmla="*/ 673633 h 1577329"/>
              <a:gd name="connsiteX338" fmla="*/ 1384849 w 4312298"/>
              <a:gd name="connsiteY338" fmla="*/ 753555 h 1577329"/>
              <a:gd name="connsiteX339" fmla="*/ 1362585 w 4312298"/>
              <a:gd name="connsiteY339" fmla="*/ 748988 h 1577329"/>
              <a:gd name="connsiteX340" fmla="*/ 1469339 w 4312298"/>
              <a:gd name="connsiteY340" fmla="*/ 651939 h 1577329"/>
              <a:gd name="connsiteX341" fmla="*/ 1202739 w 4312298"/>
              <a:gd name="connsiteY341" fmla="*/ 651939 h 1577329"/>
              <a:gd name="connsiteX342" fmla="*/ 1323194 w 4312298"/>
              <a:gd name="connsiteY342" fmla="*/ 789520 h 1577329"/>
              <a:gd name="connsiteX343" fmla="*/ 1205594 w 4312298"/>
              <a:gd name="connsiteY343" fmla="*/ 926530 h 1577329"/>
              <a:gd name="connsiteX344" fmla="*/ 1094273 w 4312298"/>
              <a:gd name="connsiteY344" fmla="*/ 835761 h 1577329"/>
              <a:gd name="connsiteX345" fmla="*/ 1094273 w 4312298"/>
              <a:gd name="connsiteY345" fmla="*/ 1000744 h 1577329"/>
              <a:gd name="connsiteX346" fmla="*/ 1071438 w 4312298"/>
              <a:gd name="connsiteY346" fmla="*/ 1000744 h 1577329"/>
              <a:gd name="connsiteX347" fmla="*/ 1071438 w 4312298"/>
              <a:gd name="connsiteY347" fmla="*/ 657648 h 1577329"/>
              <a:gd name="connsiteX348" fmla="*/ 1094273 w 4312298"/>
              <a:gd name="connsiteY348" fmla="*/ 657648 h 1577329"/>
              <a:gd name="connsiteX349" fmla="*/ 1094273 w 4312298"/>
              <a:gd name="connsiteY349" fmla="*/ 740996 h 1577329"/>
              <a:gd name="connsiteX350" fmla="*/ 1094844 w 4312298"/>
              <a:gd name="connsiteY350" fmla="*/ 740996 h 1577329"/>
              <a:gd name="connsiteX351" fmla="*/ 1202739 w 4312298"/>
              <a:gd name="connsiteY351" fmla="*/ 651939 h 1577329"/>
              <a:gd name="connsiteX352" fmla="*/ 711787 w 4312298"/>
              <a:gd name="connsiteY352" fmla="*/ 651939 h 1577329"/>
              <a:gd name="connsiteX353" fmla="*/ 811690 w 4312298"/>
              <a:gd name="connsiteY353" fmla="*/ 733574 h 1577329"/>
              <a:gd name="connsiteX354" fmla="*/ 812261 w 4312298"/>
              <a:gd name="connsiteY354" fmla="*/ 733574 h 1577329"/>
              <a:gd name="connsiteX355" fmla="*/ 909310 w 4312298"/>
              <a:gd name="connsiteY355" fmla="*/ 651939 h 1577329"/>
              <a:gd name="connsiteX356" fmla="*/ 1013209 w 4312298"/>
              <a:gd name="connsiteY356" fmla="*/ 759835 h 1577329"/>
              <a:gd name="connsiteX357" fmla="*/ 1013209 w 4312298"/>
              <a:gd name="connsiteY357" fmla="*/ 920821 h 1577329"/>
              <a:gd name="connsiteX358" fmla="*/ 990374 w 4312298"/>
              <a:gd name="connsiteY358" fmla="*/ 920821 h 1577329"/>
              <a:gd name="connsiteX359" fmla="*/ 990374 w 4312298"/>
              <a:gd name="connsiteY359" fmla="*/ 762689 h 1577329"/>
              <a:gd name="connsiteX360" fmla="*/ 908739 w 4312298"/>
              <a:gd name="connsiteY360" fmla="*/ 673633 h 1577329"/>
              <a:gd name="connsiteX361" fmla="*/ 813402 w 4312298"/>
              <a:gd name="connsiteY361" fmla="*/ 762689 h 1577329"/>
              <a:gd name="connsiteX362" fmla="*/ 813402 w 4312298"/>
              <a:gd name="connsiteY362" fmla="*/ 920821 h 1577329"/>
              <a:gd name="connsiteX363" fmla="*/ 790567 w 4312298"/>
              <a:gd name="connsiteY363" fmla="*/ 920821 h 1577329"/>
              <a:gd name="connsiteX364" fmla="*/ 790567 w 4312298"/>
              <a:gd name="connsiteY364" fmla="*/ 762689 h 1577329"/>
              <a:gd name="connsiteX365" fmla="*/ 708932 w 4312298"/>
              <a:gd name="connsiteY365" fmla="*/ 673633 h 1577329"/>
              <a:gd name="connsiteX366" fmla="*/ 613596 w 4312298"/>
              <a:gd name="connsiteY366" fmla="*/ 762689 h 1577329"/>
              <a:gd name="connsiteX367" fmla="*/ 613596 w 4312298"/>
              <a:gd name="connsiteY367" fmla="*/ 920821 h 1577329"/>
              <a:gd name="connsiteX368" fmla="*/ 590761 w 4312298"/>
              <a:gd name="connsiteY368" fmla="*/ 920821 h 1577329"/>
              <a:gd name="connsiteX369" fmla="*/ 590761 w 4312298"/>
              <a:gd name="connsiteY369" fmla="*/ 657648 h 1577329"/>
              <a:gd name="connsiteX370" fmla="*/ 613596 w 4312298"/>
              <a:gd name="connsiteY370" fmla="*/ 657648 h 1577329"/>
              <a:gd name="connsiteX371" fmla="*/ 613596 w 4312298"/>
              <a:gd name="connsiteY371" fmla="*/ 726724 h 1577329"/>
              <a:gd name="connsiteX372" fmla="*/ 614738 w 4312298"/>
              <a:gd name="connsiteY372" fmla="*/ 726724 h 1577329"/>
              <a:gd name="connsiteX373" fmla="*/ 711787 w 4312298"/>
              <a:gd name="connsiteY373" fmla="*/ 651939 h 1577329"/>
              <a:gd name="connsiteX374" fmla="*/ 418452 w 4312298"/>
              <a:gd name="connsiteY374" fmla="*/ 651939 h 1577329"/>
              <a:gd name="connsiteX375" fmla="*/ 549182 w 4312298"/>
              <a:gd name="connsiteY375" fmla="*/ 787808 h 1577329"/>
              <a:gd name="connsiteX376" fmla="*/ 418452 w 4312298"/>
              <a:gd name="connsiteY376" fmla="*/ 926530 h 1577329"/>
              <a:gd name="connsiteX377" fmla="*/ 287722 w 4312298"/>
              <a:gd name="connsiteY377" fmla="*/ 787808 h 1577329"/>
              <a:gd name="connsiteX378" fmla="*/ 418452 w 4312298"/>
              <a:gd name="connsiteY378" fmla="*/ 651939 h 1577329"/>
              <a:gd name="connsiteX379" fmla="*/ 141006 w 4312298"/>
              <a:gd name="connsiteY379" fmla="*/ 651939 h 1577329"/>
              <a:gd name="connsiteX380" fmla="*/ 264315 w 4312298"/>
              <a:gd name="connsiteY380" fmla="*/ 749559 h 1577329"/>
              <a:gd name="connsiteX381" fmla="*/ 242051 w 4312298"/>
              <a:gd name="connsiteY381" fmla="*/ 755268 h 1577329"/>
              <a:gd name="connsiteX382" fmla="*/ 140435 w 4312298"/>
              <a:gd name="connsiteY382" fmla="*/ 673633 h 1577329"/>
              <a:gd name="connsiteX383" fmla="*/ 31398 w 4312298"/>
              <a:gd name="connsiteY383" fmla="*/ 790091 h 1577329"/>
              <a:gd name="connsiteX384" fmla="*/ 142719 w 4312298"/>
              <a:gd name="connsiteY384" fmla="*/ 904837 h 1577329"/>
              <a:gd name="connsiteX385" fmla="*/ 243764 w 4312298"/>
              <a:gd name="connsiteY385" fmla="*/ 820347 h 1577329"/>
              <a:gd name="connsiteX386" fmla="*/ 266028 w 4312298"/>
              <a:gd name="connsiteY386" fmla="*/ 826627 h 1577329"/>
              <a:gd name="connsiteX387" fmla="*/ 143290 w 4312298"/>
              <a:gd name="connsiteY387" fmla="*/ 926530 h 1577329"/>
              <a:gd name="connsiteX388" fmla="*/ 8563 w 4312298"/>
              <a:gd name="connsiteY388" fmla="*/ 787808 h 1577329"/>
              <a:gd name="connsiteX389" fmla="*/ 141006 w 4312298"/>
              <a:gd name="connsiteY389" fmla="*/ 651939 h 1577329"/>
              <a:gd name="connsiteX390" fmla="*/ 3220784 w 4312298"/>
              <a:gd name="connsiteY390" fmla="*/ 578297 h 1577329"/>
              <a:gd name="connsiteX391" fmla="*/ 3243619 w 4312298"/>
              <a:gd name="connsiteY391" fmla="*/ 578297 h 1577329"/>
              <a:gd name="connsiteX392" fmla="*/ 3243619 w 4312298"/>
              <a:gd name="connsiteY392" fmla="*/ 657649 h 1577329"/>
              <a:gd name="connsiteX393" fmla="*/ 3341238 w 4312298"/>
              <a:gd name="connsiteY393" fmla="*/ 657649 h 1577329"/>
              <a:gd name="connsiteX394" fmla="*/ 3341238 w 4312298"/>
              <a:gd name="connsiteY394" fmla="*/ 679342 h 1577329"/>
              <a:gd name="connsiteX395" fmla="*/ 3243619 w 4312298"/>
              <a:gd name="connsiteY395" fmla="*/ 679342 h 1577329"/>
              <a:gd name="connsiteX396" fmla="*/ 3243619 w 4312298"/>
              <a:gd name="connsiteY396" fmla="*/ 847750 h 1577329"/>
              <a:gd name="connsiteX397" fmla="*/ 3293856 w 4312298"/>
              <a:gd name="connsiteY397" fmla="*/ 904838 h 1577329"/>
              <a:gd name="connsiteX398" fmla="*/ 3339526 w 4312298"/>
              <a:gd name="connsiteY398" fmla="*/ 897987 h 1577329"/>
              <a:gd name="connsiteX399" fmla="*/ 3343522 w 4312298"/>
              <a:gd name="connsiteY399" fmla="*/ 918539 h 1577329"/>
              <a:gd name="connsiteX400" fmla="*/ 3292714 w 4312298"/>
              <a:gd name="connsiteY400" fmla="*/ 926531 h 1577329"/>
              <a:gd name="connsiteX401" fmla="*/ 3220784 w 4312298"/>
              <a:gd name="connsiteY401" fmla="*/ 846609 h 1577329"/>
              <a:gd name="connsiteX402" fmla="*/ 3220784 w 4312298"/>
              <a:gd name="connsiteY402" fmla="*/ 679342 h 1577329"/>
              <a:gd name="connsiteX403" fmla="*/ 3172830 w 4312298"/>
              <a:gd name="connsiteY403" fmla="*/ 679342 h 1577329"/>
              <a:gd name="connsiteX404" fmla="*/ 3172830 w 4312298"/>
              <a:gd name="connsiteY404" fmla="*/ 657649 h 1577329"/>
              <a:gd name="connsiteX405" fmla="*/ 3220784 w 4312298"/>
              <a:gd name="connsiteY405" fmla="*/ 657649 h 1577329"/>
              <a:gd name="connsiteX406" fmla="*/ 3378346 w 4312298"/>
              <a:gd name="connsiteY406" fmla="*/ 570875 h 1577329"/>
              <a:gd name="connsiteX407" fmla="*/ 3401181 w 4312298"/>
              <a:gd name="connsiteY407" fmla="*/ 570875 h 1577329"/>
              <a:gd name="connsiteX408" fmla="*/ 3401181 w 4312298"/>
              <a:gd name="connsiteY408" fmla="*/ 726724 h 1577329"/>
              <a:gd name="connsiteX409" fmla="*/ 3402323 w 4312298"/>
              <a:gd name="connsiteY409" fmla="*/ 726724 h 1577329"/>
              <a:gd name="connsiteX410" fmla="*/ 3499372 w 4312298"/>
              <a:gd name="connsiteY410" fmla="*/ 651939 h 1577329"/>
              <a:gd name="connsiteX411" fmla="*/ 3600987 w 4312298"/>
              <a:gd name="connsiteY411" fmla="*/ 759835 h 1577329"/>
              <a:gd name="connsiteX412" fmla="*/ 3600987 w 4312298"/>
              <a:gd name="connsiteY412" fmla="*/ 920822 h 1577329"/>
              <a:gd name="connsiteX413" fmla="*/ 3578152 w 4312298"/>
              <a:gd name="connsiteY413" fmla="*/ 920822 h 1577329"/>
              <a:gd name="connsiteX414" fmla="*/ 3578152 w 4312298"/>
              <a:gd name="connsiteY414" fmla="*/ 762689 h 1577329"/>
              <a:gd name="connsiteX415" fmla="*/ 3496517 w 4312298"/>
              <a:gd name="connsiteY415" fmla="*/ 673633 h 1577329"/>
              <a:gd name="connsiteX416" fmla="*/ 3401181 w 4312298"/>
              <a:gd name="connsiteY416" fmla="*/ 762689 h 1577329"/>
              <a:gd name="connsiteX417" fmla="*/ 3401181 w 4312298"/>
              <a:gd name="connsiteY417" fmla="*/ 920822 h 1577329"/>
              <a:gd name="connsiteX418" fmla="*/ 3378346 w 4312298"/>
              <a:gd name="connsiteY418" fmla="*/ 920822 h 1577329"/>
              <a:gd name="connsiteX419" fmla="*/ 1907771 w 4312298"/>
              <a:gd name="connsiteY419" fmla="*/ 570875 h 1577329"/>
              <a:gd name="connsiteX420" fmla="*/ 1942024 w 4312298"/>
              <a:gd name="connsiteY420" fmla="*/ 570875 h 1577329"/>
              <a:gd name="connsiteX421" fmla="*/ 1942024 w 4312298"/>
              <a:gd name="connsiteY421" fmla="*/ 604557 h 1577329"/>
              <a:gd name="connsiteX422" fmla="*/ 1907771 w 4312298"/>
              <a:gd name="connsiteY422" fmla="*/ 604557 h 1577329"/>
              <a:gd name="connsiteX423" fmla="*/ 3036962 w 4312298"/>
              <a:gd name="connsiteY423" fmla="*/ 565166 h 1577329"/>
              <a:gd name="connsiteX424" fmla="*/ 3079777 w 4312298"/>
              <a:gd name="connsiteY424" fmla="*/ 570304 h 1577329"/>
              <a:gd name="connsiteX425" fmla="*/ 3075781 w 4312298"/>
              <a:gd name="connsiteY425" fmla="*/ 591426 h 1577329"/>
              <a:gd name="connsiteX426" fmla="*/ 3036962 w 4312298"/>
              <a:gd name="connsiteY426" fmla="*/ 586859 h 1577329"/>
              <a:gd name="connsiteX427" fmla="*/ 2978162 w 4312298"/>
              <a:gd name="connsiteY427" fmla="*/ 651939 h 1577329"/>
              <a:gd name="connsiteX428" fmla="*/ 2978162 w 4312298"/>
              <a:gd name="connsiteY428" fmla="*/ 657648 h 1577329"/>
              <a:gd name="connsiteX429" fmla="*/ 3075781 w 4312298"/>
              <a:gd name="connsiteY429" fmla="*/ 657648 h 1577329"/>
              <a:gd name="connsiteX430" fmla="*/ 3075781 w 4312298"/>
              <a:gd name="connsiteY430" fmla="*/ 679341 h 1577329"/>
              <a:gd name="connsiteX431" fmla="*/ 2978162 w 4312298"/>
              <a:gd name="connsiteY431" fmla="*/ 679341 h 1577329"/>
              <a:gd name="connsiteX432" fmla="*/ 2978162 w 4312298"/>
              <a:gd name="connsiteY432" fmla="*/ 920821 h 1577329"/>
              <a:gd name="connsiteX433" fmla="*/ 2955327 w 4312298"/>
              <a:gd name="connsiteY433" fmla="*/ 920821 h 1577329"/>
              <a:gd name="connsiteX434" fmla="*/ 2955327 w 4312298"/>
              <a:gd name="connsiteY434" fmla="*/ 679341 h 1577329"/>
              <a:gd name="connsiteX435" fmla="*/ 2898810 w 4312298"/>
              <a:gd name="connsiteY435" fmla="*/ 679341 h 1577329"/>
              <a:gd name="connsiteX436" fmla="*/ 2898810 w 4312298"/>
              <a:gd name="connsiteY436" fmla="*/ 657648 h 1577329"/>
              <a:gd name="connsiteX437" fmla="*/ 2955327 w 4312298"/>
              <a:gd name="connsiteY437" fmla="*/ 657648 h 1577329"/>
              <a:gd name="connsiteX438" fmla="*/ 2955327 w 4312298"/>
              <a:gd name="connsiteY438" fmla="*/ 651939 h 1577329"/>
              <a:gd name="connsiteX439" fmla="*/ 3036962 w 4312298"/>
              <a:gd name="connsiteY439" fmla="*/ 565166 h 1577329"/>
              <a:gd name="connsiteX440" fmla="*/ 2192067 w 4312298"/>
              <a:gd name="connsiteY440" fmla="*/ 231204 h 1577329"/>
              <a:gd name="connsiteX441" fmla="*/ 2125274 w 4312298"/>
              <a:gd name="connsiteY441" fmla="*/ 284296 h 1577329"/>
              <a:gd name="connsiteX442" fmla="*/ 2189212 w 4312298"/>
              <a:gd name="connsiteY442" fmla="*/ 333962 h 1577329"/>
              <a:gd name="connsiteX443" fmla="*/ 2291970 w 4312298"/>
              <a:gd name="connsiteY443" fmla="*/ 255181 h 1577329"/>
              <a:gd name="connsiteX444" fmla="*/ 2291970 w 4312298"/>
              <a:gd name="connsiteY444" fmla="*/ 231204 h 1577329"/>
              <a:gd name="connsiteX445" fmla="*/ 2756091 w 4312298"/>
              <a:gd name="connsiteY445" fmla="*/ 102757 h 1577329"/>
              <a:gd name="connsiteX446" fmla="*/ 2648196 w 4312298"/>
              <a:gd name="connsiteY446" fmla="*/ 216361 h 1577329"/>
              <a:gd name="connsiteX447" fmla="*/ 2755521 w 4312298"/>
              <a:gd name="connsiteY447" fmla="*/ 333962 h 1577329"/>
              <a:gd name="connsiteX448" fmla="*/ 2863987 w 4312298"/>
              <a:gd name="connsiteY448" fmla="*/ 216361 h 1577329"/>
              <a:gd name="connsiteX449" fmla="*/ 2756091 w 4312298"/>
              <a:gd name="connsiteY449" fmla="*/ 102757 h 1577329"/>
              <a:gd name="connsiteX450" fmla="*/ 1713674 w 4312298"/>
              <a:gd name="connsiteY450" fmla="*/ 102757 h 1577329"/>
              <a:gd name="connsiteX451" fmla="*/ 1605778 w 4312298"/>
              <a:gd name="connsiteY451" fmla="*/ 216361 h 1577329"/>
              <a:gd name="connsiteX452" fmla="*/ 1713103 w 4312298"/>
              <a:gd name="connsiteY452" fmla="*/ 333962 h 1577329"/>
              <a:gd name="connsiteX453" fmla="*/ 1821569 w 4312298"/>
              <a:gd name="connsiteY453" fmla="*/ 216361 h 1577329"/>
              <a:gd name="connsiteX454" fmla="*/ 1713674 w 4312298"/>
              <a:gd name="connsiteY454" fmla="*/ 102757 h 1577329"/>
              <a:gd name="connsiteX455" fmla="*/ 692473 w 4312298"/>
              <a:gd name="connsiteY455" fmla="*/ 102757 h 1577329"/>
              <a:gd name="connsiteX456" fmla="*/ 586290 w 4312298"/>
              <a:gd name="connsiteY456" fmla="*/ 202660 h 1577329"/>
              <a:gd name="connsiteX457" fmla="*/ 791805 w 4312298"/>
              <a:gd name="connsiteY457" fmla="*/ 202660 h 1577329"/>
              <a:gd name="connsiteX458" fmla="*/ 692473 w 4312298"/>
              <a:gd name="connsiteY458" fmla="*/ 102757 h 1577329"/>
              <a:gd name="connsiteX459" fmla="*/ 2552860 w 4312298"/>
              <a:gd name="connsiteY459" fmla="*/ 86773 h 1577329"/>
              <a:gd name="connsiteX460" fmla="*/ 2575695 w 4312298"/>
              <a:gd name="connsiteY460" fmla="*/ 86773 h 1577329"/>
              <a:gd name="connsiteX461" fmla="*/ 2575695 w 4312298"/>
              <a:gd name="connsiteY461" fmla="*/ 349947 h 1577329"/>
              <a:gd name="connsiteX462" fmla="*/ 2552860 w 4312298"/>
              <a:gd name="connsiteY462" fmla="*/ 349947 h 1577329"/>
              <a:gd name="connsiteX463" fmla="*/ 1840978 w 4312298"/>
              <a:gd name="connsiteY463" fmla="*/ 86773 h 1577329"/>
              <a:gd name="connsiteX464" fmla="*/ 1866096 w 4312298"/>
              <a:gd name="connsiteY464" fmla="*/ 86773 h 1577329"/>
              <a:gd name="connsiteX465" fmla="*/ 1910054 w 4312298"/>
              <a:gd name="connsiteY465" fmla="*/ 185534 h 1577329"/>
              <a:gd name="connsiteX466" fmla="*/ 1969425 w 4312298"/>
              <a:gd name="connsiteY466" fmla="*/ 325399 h 1577329"/>
              <a:gd name="connsiteX467" fmla="*/ 1970567 w 4312298"/>
              <a:gd name="connsiteY467" fmla="*/ 325399 h 1577329"/>
              <a:gd name="connsiteX468" fmla="*/ 2029367 w 4312298"/>
              <a:gd name="connsiteY468" fmla="*/ 185534 h 1577329"/>
              <a:gd name="connsiteX469" fmla="*/ 2071041 w 4312298"/>
              <a:gd name="connsiteY469" fmla="*/ 86773 h 1577329"/>
              <a:gd name="connsiteX470" fmla="*/ 2096159 w 4312298"/>
              <a:gd name="connsiteY470" fmla="*/ 86773 h 1577329"/>
              <a:gd name="connsiteX471" fmla="*/ 1981984 w 4312298"/>
              <a:gd name="connsiteY471" fmla="*/ 349946 h 1577329"/>
              <a:gd name="connsiteX472" fmla="*/ 1959149 w 4312298"/>
              <a:gd name="connsiteY472" fmla="*/ 349946 h 1577329"/>
              <a:gd name="connsiteX473" fmla="*/ 948700 w 4312298"/>
              <a:gd name="connsiteY473" fmla="*/ 86773 h 1577329"/>
              <a:gd name="connsiteX474" fmla="*/ 971535 w 4312298"/>
              <a:gd name="connsiteY474" fmla="*/ 86773 h 1577329"/>
              <a:gd name="connsiteX475" fmla="*/ 971535 w 4312298"/>
              <a:gd name="connsiteY475" fmla="*/ 349947 h 1577329"/>
              <a:gd name="connsiteX476" fmla="*/ 948700 w 4312298"/>
              <a:gd name="connsiteY476" fmla="*/ 349947 h 1577329"/>
              <a:gd name="connsiteX477" fmla="*/ 3049522 w 4312298"/>
              <a:gd name="connsiteY477" fmla="*/ 81064 h 1577329"/>
              <a:gd name="connsiteX478" fmla="*/ 3151137 w 4312298"/>
              <a:gd name="connsiteY478" fmla="*/ 188959 h 1577329"/>
              <a:gd name="connsiteX479" fmla="*/ 3151137 w 4312298"/>
              <a:gd name="connsiteY479" fmla="*/ 349946 h 1577329"/>
              <a:gd name="connsiteX480" fmla="*/ 3128302 w 4312298"/>
              <a:gd name="connsiteY480" fmla="*/ 349946 h 1577329"/>
              <a:gd name="connsiteX481" fmla="*/ 3128302 w 4312298"/>
              <a:gd name="connsiteY481" fmla="*/ 191814 h 1577329"/>
              <a:gd name="connsiteX482" fmla="*/ 3046667 w 4312298"/>
              <a:gd name="connsiteY482" fmla="*/ 102757 h 1577329"/>
              <a:gd name="connsiteX483" fmla="*/ 2951331 w 4312298"/>
              <a:gd name="connsiteY483" fmla="*/ 191814 h 1577329"/>
              <a:gd name="connsiteX484" fmla="*/ 2951331 w 4312298"/>
              <a:gd name="connsiteY484" fmla="*/ 349946 h 1577329"/>
              <a:gd name="connsiteX485" fmla="*/ 2928496 w 4312298"/>
              <a:gd name="connsiteY485" fmla="*/ 349946 h 1577329"/>
              <a:gd name="connsiteX486" fmla="*/ 2928496 w 4312298"/>
              <a:gd name="connsiteY486" fmla="*/ 86773 h 1577329"/>
              <a:gd name="connsiteX487" fmla="*/ 2951331 w 4312298"/>
              <a:gd name="connsiteY487" fmla="*/ 86773 h 1577329"/>
              <a:gd name="connsiteX488" fmla="*/ 2951331 w 4312298"/>
              <a:gd name="connsiteY488" fmla="*/ 155849 h 1577329"/>
              <a:gd name="connsiteX489" fmla="*/ 2952473 w 4312298"/>
              <a:gd name="connsiteY489" fmla="*/ 155849 h 1577329"/>
              <a:gd name="connsiteX490" fmla="*/ 3049522 w 4312298"/>
              <a:gd name="connsiteY490" fmla="*/ 81064 h 1577329"/>
              <a:gd name="connsiteX491" fmla="*/ 2756091 w 4312298"/>
              <a:gd name="connsiteY491" fmla="*/ 81064 h 1577329"/>
              <a:gd name="connsiteX492" fmla="*/ 2886822 w 4312298"/>
              <a:gd name="connsiteY492" fmla="*/ 216932 h 1577329"/>
              <a:gd name="connsiteX493" fmla="*/ 2756091 w 4312298"/>
              <a:gd name="connsiteY493" fmla="*/ 355655 h 1577329"/>
              <a:gd name="connsiteX494" fmla="*/ 2625361 w 4312298"/>
              <a:gd name="connsiteY494" fmla="*/ 216932 h 1577329"/>
              <a:gd name="connsiteX495" fmla="*/ 2756091 w 4312298"/>
              <a:gd name="connsiteY495" fmla="*/ 81064 h 1577329"/>
              <a:gd name="connsiteX496" fmla="*/ 2217756 w 4312298"/>
              <a:gd name="connsiteY496" fmla="*/ 81064 h 1577329"/>
              <a:gd name="connsiteX497" fmla="*/ 2314805 w 4312298"/>
              <a:gd name="connsiteY497" fmla="*/ 185534 h 1577329"/>
              <a:gd name="connsiteX498" fmla="*/ 2314805 w 4312298"/>
              <a:gd name="connsiteY498" fmla="*/ 349946 h 1577329"/>
              <a:gd name="connsiteX499" fmla="*/ 2291970 w 4312298"/>
              <a:gd name="connsiteY499" fmla="*/ 349946 h 1577329"/>
              <a:gd name="connsiteX500" fmla="*/ 2291970 w 4312298"/>
              <a:gd name="connsiteY500" fmla="*/ 280870 h 1577329"/>
              <a:gd name="connsiteX501" fmla="*/ 2291399 w 4312298"/>
              <a:gd name="connsiteY501" fmla="*/ 280870 h 1577329"/>
              <a:gd name="connsiteX502" fmla="*/ 2190354 w 4312298"/>
              <a:gd name="connsiteY502" fmla="*/ 355655 h 1577329"/>
              <a:gd name="connsiteX503" fmla="*/ 2102439 w 4312298"/>
              <a:gd name="connsiteY503" fmla="*/ 283725 h 1577329"/>
              <a:gd name="connsiteX504" fmla="*/ 2190925 w 4312298"/>
              <a:gd name="connsiteY504" fmla="*/ 209511 h 1577329"/>
              <a:gd name="connsiteX505" fmla="*/ 2291970 w 4312298"/>
              <a:gd name="connsiteY505" fmla="*/ 209511 h 1577329"/>
              <a:gd name="connsiteX506" fmla="*/ 2291970 w 4312298"/>
              <a:gd name="connsiteY506" fmla="*/ 186676 h 1577329"/>
              <a:gd name="connsiteX507" fmla="*/ 2217756 w 4312298"/>
              <a:gd name="connsiteY507" fmla="*/ 102757 h 1577329"/>
              <a:gd name="connsiteX508" fmla="*/ 2133266 w 4312298"/>
              <a:gd name="connsiteY508" fmla="*/ 182680 h 1577329"/>
              <a:gd name="connsiteX509" fmla="*/ 2111002 w 4312298"/>
              <a:gd name="connsiteY509" fmla="*/ 178113 h 1577329"/>
              <a:gd name="connsiteX510" fmla="*/ 2217756 w 4312298"/>
              <a:gd name="connsiteY510" fmla="*/ 81064 h 1577329"/>
              <a:gd name="connsiteX511" fmla="*/ 1713674 w 4312298"/>
              <a:gd name="connsiteY511" fmla="*/ 81064 h 1577329"/>
              <a:gd name="connsiteX512" fmla="*/ 1844404 w 4312298"/>
              <a:gd name="connsiteY512" fmla="*/ 216932 h 1577329"/>
              <a:gd name="connsiteX513" fmla="*/ 1713674 w 4312298"/>
              <a:gd name="connsiteY513" fmla="*/ 355655 h 1577329"/>
              <a:gd name="connsiteX514" fmla="*/ 1582943 w 4312298"/>
              <a:gd name="connsiteY514" fmla="*/ 216932 h 1577329"/>
              <a:gd name="connsiteX515" fmla="*/ 1713674 w 4312298"/>
              <a:gd name="connsiteY515" fmla="*/ 81064 h 1577329"/>
              <a:gd name="connsiteX516" fmla="*/ 1443079 w 4312298"/>
              <a:gd name="connsiteY516" fmla="*/ 81064 h 1577329"/>
              <a:gd name="connsiteX517" fmla="*/ 1544695 w 4312298"/>
              <a:gd name="connsiteY517" fmla="*/ 188959 h 1577329"/>
              <a:gd name="connsiteX518" fmla="*/ 1544695 w 4312298"/>
              <a:gd name="connsiteY518" fmla="*/ 349946 h 1577329"/>
              <a:gd name="connsiteX519" fmla="*/ 1521859 w 4312298"/>
              <a:gd name="connsiteY519" fmla="*/ 349946 h 1577329"/>
              <a:gd name="connsiteX520" fmla="*/ 1521859 w 4312298"/>
              <a:gd name="connsiteY520" fmla="*/ 191814 h 1577329"/>
              <a:gd name="connsiteX521" fmla="*/ 1440224 w 4312298"/>
              <a:gd name="connsiteY521" fmla="*/ 102757 h 1577329"/>
              <a:gd name="connsiteX522" fmla="*/ 1344888 w 4312298"/>
              <a:gd name="connsiteY522" fmla="*/ 191814 h 1577329"/>
              <a:gd name="connsiteX523" fmla="*/ 1344888 w 4312298"/>
              <a:gd name="connsiteY523" fmla="*/ 349946 h 1577329"/>
              <a:gd name="connsiteX524" fmla="*/ 1322053 w 4312298"/>
              <a:gd name="connsiteY524" fmla="*/ 349946 h 1577329"/>
              <a:gd name="connsiteX525" fmla="*/ 1322053 w 4312298"/>
              <a:gd name="connsiteY525" fmla="*/ 86773 h 1577329"/>
              <a:gd name="connsiteX526" fmla="*/ 1344888 w 4312298"/>
              <a:gd name="connsiteY526" fmla="*/ 86773 h 1577329"/>
              <a:gd name="connsiteX527" fmla="*/ 1344888 w 4312298"/>
              <a:gd name="connsiteY527" fmla="*/ 155849 h 1577329"/>
              <a:gd name="connsiteX528" fmla="*/ 1346030 w 4312298"/>
              <a:gd name="connsiteY528" fmla="*/ 155849 h 1577329"/>
              <a:gd name="connsiteX529" fmla="*/ 1443079 w 4312298"/>
              <a:gd name="connsiteY529" fmla="*/ 81064 h 1577329"/>
              <a:gd name="connsiteX530" fmla="*/ 1162207 w 4312298"/>
              <a:gd name="connsiteY530" fmla="*/ 81064 h 1577329"/>
              <a:gd name="connsiteX531" fmla="*/ 1263823 w 4312298"/>
              <a:gd name="connsiteY531" fmla="*/ 188959 h 1577329"/>
              <a:gd name="connsiteX532" fmla="*/ 1263823 w 4312298"/>
              <a:gd name="connsiteY532" fmla="*/ 349946 h 1577329"/>
              <a:gd name="connsiteX533" fmla="*/ 1240988 w 4312298"/>
              <a:gd name="connsiteY533" fmla="*/ 349946 h 1577329"/>
              <a:gd name="connsiteX534" fmla="*/ 1240988 w 4312298"/>
              <a:gd name="connsiteY534" fmla="*/ 191814 h 1577329"/>
              <a:gd name="connsiteX535" fmla="*/ 1159353 w 4312298"/>
              <a:gd name="connsiteY535" fmla="*/ 102757 h 1577329"/>
              <a:gd name="connsiteX536" fmla="*/ 1064017 w 4312298"/>
              <a:gd name="connsiteY536" fmla="*/ 191814 h 1577329"/>
              <a:gd name="connsiteX537" fmla="*/ 1064017 w 4312298"/>
              <a:gd name="connsiteY537" fmla="*/ 349946 h 1577329"/>
              <a:gd name="connsiteX538" fmla="*/ 1041182 w 4312298"/>
              <a:gd name="connsiteY538" fmla="*/ 349946 h 1577329"/>
              <a:gd name="connsiteX539" fmla="*/ 1041182 w 4312298"/>
              <a:gd name="connsiteY539" fmla="*/ 86773 h 1577329"/>
              <a:gd name="connsiteX540" fmla="*/ 1064017 w 4312298"/>
              <a:gd name="connsiteY540" fmla="*/ 86773 h 1577329"/>
              <a:gd name="connsiteX541" fmla="*/ 1064017 w 4312298"/>
              <a:gd name="connsiteY541" fmla="*/ 155849 h 1577329"/>
              <a:gd name="connsiteX542" fmla="*/ 1065159 w 4312298"/>
              <a:gd name="connsiteY542" fmla="*/ 155849 h 1577329"/>
              <a:gd name="connsiteX543" fmla="*/ 1162207 w 4312298"/>
              <a:gd name="connsiteY543" fmla="*/ 81064 h 1577329"/>
              <a:gd name="connsiteX544" fmla="*/ 693043 w 4312298"/>
              <a:gd name="connsiteY544" fmla="*/ 81064 h 1577329"/>
              <a:gd name="connsiteX545" fmla="*/ 813498 w 4312298"/>
              <a:gd name="connsiteY545" fmla="*/ 202660 h 1577329"/>
              <a:gd name="connsiteX546" fmla="*/ 812927 w 4312298"/>
              <a:gd name="connsiteY546" fmla="*/ 224354 h 1577329"/>
              <a:gd name="connsiteX547" fmla="*/ 585719 w 4312298"/>
              <a:gd name="connsiteY547" fmla="*/ 224354 h 1577329"/>
              <a:gd name="connsiteX548" fmla="*/ 694756 w 4312298"/>
              <a:gd name="connsiteY548" fmla="*/ 333962 h 1577329"/>
              <a:gd name="connsiteX549" fmla="*/ 790663 w 4312298"/>
              <a:gd name="connsiteY549" fmla="*/ 262032 h 1577329"/>
              <a:gd name="connsiteX550" fmla="*/ 812356 w 4312298"/>
              <a:gd name="connsiteY550" fmla="*/ 269453 h 1577329"/>
              <a:gd name="connsiteX551" fmla="*/ 695327 w 4312298"/>
              <a:gd name="connsiteY551" fmla="*/ 355655 h 1577329"/>
              <a:gd name="connsiteX552" fmla="*/ 562314 w 4312298"/>
              <a:gd name="connsiteY552" fmla="*/ 216932 h 1577329"/>
              <a:gd name="connsiteX553" fmla="*/ 693043 w 4312298"/>
              <a:gd name="connsiteY553" fmla="*/ 81064 h 1577329"/>
              <a:gd name="connsiteX554" fmla="*/ 2387306 w 4312298"/>
              <a:gd name="connsiteY554" fmla="*/ 7421 h 1577329"/>
              <a:gd name="connsiteX555" fmla="*/ 2410142 w 4312298"/>
              <a:gd name="connsiteY555" fmla="*/ 7421 h 1577329"/>
              <a:gd name="connsiteX556" fmla="*/ 2410142 w 4312298"/>
              <a:gd name="connsiteY556" fmla="*/ 86773 h 1577329"/>
              <a:gd name="connsiteX557" fmla="*/ 2507761 w 4312298"/>
              <a:gd name="connsiteY557" fmla="*/ 86773 h 1577329"/>
              <a:gd name="connsiteX558" fmla="*/ 2507761 w 4312298"/>
              <a:gd name="connsiteY558" fmla="*/ 108466 h 1577329"/>
              <a:gd name="connsiteX559" fmla="*/ 2410142 w 4312298"/>
              <a:gd name="connsiteY559" fmla="*/ 108466 h 1577329"/>
              <a:gd name="connsiteX560" fmla="*/ 2410142 w 4312298"/>
              <a:gd name="connsiteY560" fmla="*/ 276874 h 1577329"/>
              <a:gd name="connsiteX561" fmla="*/ 2460379 w 4312298"/>
              <a:gd name="connsiteY561" fmla="*/ 333962 h 1577329"/>
              <a:gd name="connsiteX562" fmla="*/ 2506049 w 4312298"/>
              <a:gd name="connsiteY562" fmla="*/ 327111 h 1577329"/>
              <a:gd name="connsiteX563" fmla="*/ 2510045 w 4312298"/>
              <a:gd name="connsiteY563" fmla="*/ 347663 h 1577329"/>
              <a:gd name="connsiteX564" fmla="*/ 2459237 w 4312298"/>
              <a:gd name="connsiteY564" fmla="*/ 355655 h 1577329"/>
              <a:gd name="connsiteX565" fmla="*/ 2387306 w 4312298"/>
              <a:gd name="connsiteY565" fmla="*/ 275733 h 1577329"/>
              <a:gd name="connsiteX566" fmla="*/ 2387306 w 4312298"/>
              <a:gd name="connsiteY566" fmla="*/ 108466 h 1577329"/>
              <a:gd name="connsiteX567" fmla="*/ 2339353 w 4312298"/>
              <a:gd name="connsiteY567" fmla="*/ 108466 h 1577329"/>
              <a:gd name="connsiteX568" fmla="*/ 2339353 w 4312298"/>
              <a:gd name="connsiteY568" fmla="*/ 86773 h 1577329"/>
              <a:gd name="connsiteX569" fmla="*/ 2387306 w 4312298"/>
              <a:gd name="connsiteY569" fmla="*/ 86773 h 1577329"/>
              <a:gd name="connsiteX570" fmla="*/ 0 w 4312298"/>
              <a:gd name="connsiteY570" fmla="*/ 7421 h 1577329"/>
              <a:gd name="connsiteX571" fmla="*/ 268311 w 4312298"/>
              <a:gd name="connsiteY571" fmla="*/ 7421 h 1577329"/>
              <a:gd name="connsiteX572" fmla="*/ 268311 w 4312298"/>
              <a:gd name="connsiteY572" fmla="*/ 30256 h 1577329"/>
              <a:gd name="connsiteX573" fmla="*/ 146144 w 4312298"/>
              <a:gd name="connsiteY573" fmla="*/ 30256 h 1577329"/>
              <a:gd name="connsiteX574" fmla="*/ 146144 w 4312298"/>
              <a:gd name="connsiteY574" fmla="*/ 349946 h 1577329"/>
              <a:gd name="connsiteX575" fmla="*/ 122167 w 4312298"/>
              <a:gd name="connsiteY575" fmla="*/ 349946 h 1577329"/>
              <a:gd name="connsiteX576" fmla="*/ 122167 w 4312298"/>
              <a:gd name="connsiteY576" fmla="*/ 30256 h 1577329"/>
              <a:gd name="connsiteX577" fmla="*/ 0 w 4312298"/>
              <a:gd name="connsiteY577" fmla="*/ 30256 h 1577329"/>
              <a:gd name="connsiteX578" fmla="*/ 2547151 w 4312298"/>
              <a:gd name="connsiteY578" fmla="*/ 0 h 1577329"/>
              <a:gd name="connsiteX579" fmla="*/ 2581404 w 4312298"/>
              <a:gd name="connsiteY579" fmla="*/ 0 h 1577329"/>
              <a:gd name="connsiteX580" fmla="*/ 2581404 w 4312298"/>
              <a:gd name="connsiteY580" fmla="*/ 33682 h 1577329"/>
              <a:gd name="connsiteX581" fmla="*/ 2547151 w 4312298"/>
              <a:gd name="connsiteY581" fmla="*/ 33682 h 1577329"/>
              <a:gd name="connsiteX582" fmla="*/ 942991 w 4312298"/>
              <a:gd name="connsiteY582" fmla="*/ 0 h 1577329"/>
              <a:gd name="connsiteX583" fmla="*/ 977244 w 4312298"/>
              <a:gd name="connsiteY583" fmla="*/ 0 h 1577329"/>
              <a:gd name="connsiteX584" fmla="*/ 977244 w 4312298"/>
              <a:gd name="connsiteY584" fmla="*/ 33682 h 1577329"/>
              <a:gd name="connsiteX585" fmla="*/ 942991 w 4312298"/>
              <a:gd name="connsiteY585" fmla="*/ 33682 h 1577329"/>
              <a:gd name="connsiteX586" fmla="*/ 301328 w 4312298"/>
              <a:gd name="connsiteY586" fmla="*/ 0 h 1577329"/>
              <a:gd name="connsiteX587" fmla="*/ 324163 w 4312298"/>
              <a:gd name="connsiteY587" fmla="*/ 0 h 1577329"/>
              <a:gd name="connsiteX588" fmla="*/ 324163 w 4312298"/>
              <a:gd name="connsiteY588" fmla="*/ 155849 h 1577329"/>
              <a:gd name="connsiteX589" fmla="*/ 325304 w 4312298"/>
              <a:gd name="connsiteY589" fmla="*/ 155849 h 1577329"/>
              <a:gd name="connsiteX590" fmla="*/ 422353 w 4312298"/>
              <a:gd name="connsiteY590" fmla="*/ 81064 h 1577329"/>
              <a:gd name="connsiteX591" fmla="*/ 523969 w 4312298"/>
              <a:gd name="connsiteY591" fmla="*/ 188960 h 1577329"/>
              <a:gd name="connsiteX592" fmla="*/ 523969 w 4312298"/>
              <a:gd name="connsiteY592" fmla="*/ 349947 h 1577329"/>
              <a:gd name="connsiteX593" fmla="*/ 501134 w 4312298"/>
              <a:gd name="connsiteY593" fmla="*/ 349947 h 1577329"/>
              <a:gd name="connsiteX594" fmla="*/ 501134 w 4312298"/>
              <a:gd name="connsiteY594" fmla="*/ 191814 h 1577329"/>
              <a:gd name="connsiteX595" fmla="*/ 419498 w 4312298"/>
              <a:gd name="connsiteY595" fmla="*/ 102758 h 1577329"/>
              <a:gd name="connsiteX596" fmla="*/ 324163 w 4312298"/>
              <a:gd name="connsiteY596" fmla="*/ 191814 h 1577329"/>
              <a:gd name="connsiteX597" fmla="*/ 324163 w 4312298"/>
              <a:gd name="connsiteY597" fmla="*/ 349947 h 1577329"/>
              <a:gd name="connsiteX598" fmla="*/ 301328 w 4312298"/>
              <a:gd name="connsiteY598" fmla="*/ 349947 h 157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</a:cxnLst>
            <a:rect l="l" t="t" r="r" b="b"/>
            <a:pathLst>
              <a:path w="4312298" h="1577329">
                <a:moveTo>
                  <a:pt x="2014524" y="1475713"/>
                </a:moveTo>
                <a:cubicBezTo>
                  <a:pt x="1972279" y="1475713"/>
                  <a:pt x="1956866" y="1497406"/>
                  <a:pt x="1956866" y="1515675"/>
                </a:cubicBezTo>
                <a:cubicBezTo>
                  <a:pt x="1956866" y="1544218"/>
                  <a:pt x="1980842" y="1555636"/>
                  <a:pt x="2060194" y="1555636"/>
                </a:cubicBezTo>
                <a:cubicBezTo>
                  <a:pt x="2146397" y="1555636"/>
                  <a:pt x="2165806" y="1539651"/>
                  <a:pt x="2165806" y="1508253"/>
                </a:cubicBezTo>
                <a:cubicBezTo>
                  <a:pt x="2165806" y="1491127"/>
                  <a:pt x="2155531" y="1475713"/>
                  <a:pt x="2122990" y="1475713"/>
                </a:cubicBezTo>
                <a:close/>
                <a:moveTo>
                  <a:pt x="2053344" y="1250217"/>
                </a:moveTo>
                <a:cubicBezTo>
                  <a:pt x="1999111" y="1250217"/>
                  <a:pt x="1973992" y="1275907"/>
                  <a:pt x="1973992" y="1318152"/>
                </a:cubicBezTo>
                <a:cubicBezTo>
                  <a:pt x="1973992" y="1362109"/>
                  <a:pt x="1997398" y="1384944"/>
                  <a:pt x="2054486" y="1384944"/>
                </a:cubicBezTo>
                <a:cubicBezTo>
                  <a:pt x="2111573" y="1384944"/>
                  <a:pt x="2137833" y="1362680"/>
                  <a:pt x="2137833" y="1318152"/>
                </a:cubicBezTo>
                <a:cubicBezTo>
                  <a:pt x="2137833" y="1275336"/>
                  <a:pt x="2107577" y="1250217"/>
                  <a:pt x="2053344" y="1250217"/>
                </a:cubicBezTo>
                <a:close/>
                <a:moveTo>
                  <a:pt x="1792454" y="1244509"/>
                </a:moveTo>
                <a:cubicBezTo>
                  <a:pt x="1726232" y="1244509"/>
                  <a:pt x="1684558" y="1287895"/>
                  <a:pt x="1684558" y="1358112"/>
                </a:cubicBezTo>
                <a:cubicBezTo>
                  <a:pt x="1684558" y="1428330"/>
                  <a:pt x="1722807" y="1475713"/>
                  <a:pt x="1791883" y="1475713"/>
                </a:cubicBezTo>
                <a:cubicBezTo>
                  <a:pt x="1860959" y="1475713"/>
                  <a:pt x="1900349" y="1428330"/>
                  <a:pt x="1900349" y="1358112"/>
                </a:cubicBezTo>
                <a:cubicBezTo>
                  <a:pt x="1900349" y="1287895"/>
                  <a:pt x="1858675" y="1244509"/>
                  <a:pt x="1792454" y="1244509"/>
                </a:cubicBezTo>
                <a:close/>
                <a:moveTo>
                  <a:pt x="1424811" y="1244509"/>
                </a:moveTo>
                <a:cubicBezTo>
                  <a:pt x="1358589" y="1244509"/>
                  <a:pt x="1316915" y="1287895"/>
                  <a:pt x="1316915" y="1358112"/>
                </a:cubicBezTo>
                <a:cubicBezTo>
                  <a:pt x="1316915" y="1428330"/>
                  <a:pt x="1355164" y="1475713"/>
                  <a:pt x="1424240" y="1475713"/>
                </a:cubicBezTo>
                <a:cubicBezTo>
                  <a:pt x="1493316" y="1475713"/>
                  <a:pt x="1532706" y="1428330"/>
                  <a:pt x="1532706" y="1358112"/>
                </a:cubicBezTo>
                <a:cubicBezTo>
                  <a:pt x="1532706" y="1287895"/>
                  <a:pt x="1491032" y="1244509"/>
                  <a:pt x="1424811" y="1244509"/>
                </a:cubicBezTo>
                <a:close/>
                <a:moveTo>
                  <a:pt x="310557" y="1244509"/>
                </a:moveTo>
                <a:cubicBezTo>
                  <a:pt x="251186" y="1244509"/>
                  <a:pt x="210653" y="1279332"/>
                  <a:pt x="204374" y="1344412"/>
                </a:cubicBezTo>
                <a:lnTo>
                  <a:pt x="409889" y="1344412"/>
                </a:lnTo>
                <a:cubicBezTo>
                  <a:pt x="407036" y="1282186"/>
                  <a:pt x="375637" y="1244509"/>
                  <a:pt x="310557" y="1244509"/>
                </a:cubicBezTo>
                <a:close/>
                <a:moveTo>
                  <a:pt x="3039817" y="1243367"/>
                </a:moveTo>
                <a:cubicBezTo>
                  <a:pt x="2975308" y="1243367"/>
                  <a:pt x="2940485" y="1286182"/>
                  <a:pt x="2940485" y="1360396"/>
                </a:cubicBezTo>
                <a:cubicBezTo>
                  <a:pt x="2940485" y="1434610"/>
                  <a:pt x="2973025" y="1475713"/>
                  <a:pt x="3039817" y="1475713"/>
                </a:cubicBezTo>
                <a:cubicBezTo>
                  <a:pt x="3104326" y="1475713"/>
                  <a:pt x="3146000" y="1435181"/>
                  <a:pt x="3146000" y="1361538"/>
                </a:cubicBezTo>
                <a:lnTo>
                  <a:pt x="3146000" y="1358684"/>
                </a:lnTo>
                <a:cubicBezTo>
                  <a:pt x="3146000" y="1289608"/>
                  <a:pt x="3104326" y="1243367"/>
                  <a:pt x="3039817" y="1243367"/>
                </a:cubicBezTo>
                <a:close/>
                <a:moveTo>
                  <a:pt x="4049695" y="1228524"/>
                </a:moveTo>
                <a:lnTo>
                  <a:pt x="4075955" y="1228524"/>
                </a:lnTo>
                <a:lnTo>
                  <a:pt x="4118200" y="1319864"/>
                </a:lnTo>
                <a:cubicBezTo>
                  <a:pt x="4134185" y="1355829"/>
                  <a:pt x="4165583" y="1419196"/>
                  <a:pt x="4184992" y="1462583"/>
                </a:cubicBezTo>
                <a:cubicBezTo>
                  <a:pt x="4203831" y="1418055"/>
                  <a:pt x="4231234" y="1356971"/>
                  <a:pt x="4247218" y="1320435"/>
                </a:cubicBezTo>
                <a:lnTo>
                  <a:pt x="4287750" y="1228524"/>
                </a:lnTo>
                <a:lnTo>
                  <a:pt x="4312298" y="1228524"/>
                </a:lnTo>
                <a:lnTo>
                  <a:pt x="4193556" y="1495123"/>
                </a:lnTo>
                <a:cubicBezTo>
                  <a:pt x="4167295" y="1553352"/>
                  <a:pt x="4136468" y="1575616"/>
                  <a:pt x="4093082" y="1575616"/>
                </a:cubicBezTo>
                <a:cubicBezTo>
                  <a:pt x="4077097" y="1575616"/>
                  <a:pt x="4065109" y="1573904"/>
                  <a:pt x="4055975" y="1572191"/>
                </a:cubicBezTo>
                <a:lnTo>
                  <a:pt x="4059971" y="1550498"/>
                </a:lnTo>
                <a:cubicBezTo>
                  <a:pt x="4071959" y="1552781"/>
                  <a:pt x="4081664" y="1553923"/>
                  <a:pt x="4093082" y="1553923"/>
                </a:cubicBezTo>
                <a:cubicBezTo>
                  <a:pt x="4123909" y="1553923"/>
                  <a:pt x="4147886" y="1545360"/>
                  <a:pt x="4173004" y="1488843"/>
                </a:cubicBezTo>
                <a:close/>
                <a:moveTo>
                  <a:pt x="3920106" y="1228524"/>
                </a:moveTo>
                <a:lnTo>
                  <a:pt x="3942941" y="1228524"/>
                </a:lnTo>
                <a:lnTo>
                  <a:pt x="3942941" y="1297600"/>
                </a:lnTo>
                <a:lnTo>
                  <a:pt x="3944083" y="1297600"/>
                </a:lnTo>
                <a:cubicBezTo>
                  <a:pt x="3953217" y="1253643"/>
                  <a:pt x="3981190" y="1228524"/>
                  <a:pt x="4028001" y="1228524"/>
                </a:cubicBezTo>
                <a:lnTo>
                  <a:pt x="4047982" y="1228524"/>
                </a:lnTo>
                <a:lnTo>
                  <a:pt x="4047982" y="1251359"/>
                </a:lnTo>
                <a:lnTo>
                  <a:pt x="4029714" y="1251359"/>
                </a:lnTo>
                <a:cubicBezTo>
                  <a:pt x="3972627" y="1251359"/>
                  <a:pt x="3942941" y="1277048"/>
                  <a:pt x="3942941" y="1339274"/>
                </a:cubicBezTo>
                <a:lnTo>
                  <a:pt x="3942941" y="1491698"/>
                </a:lnTo>
                <a:lnTo>
                  <a:pt x="3920106" y="1491698"/>
                </a:lnTo>
                <a:close/>
                <a:moveTo>
                  <a:pt x="3227064" y="1228524"/>
                </a:moveTo>
                <a:lnTo>
                  <a:pt x="3249899" y="1228524"/>
                </a:lnTo>
                <a:lnTo>
                  <a:pt x="3249899" y="1386656"/>
                </a:lnTo>
                <a:cubicBezTo>
                  <a:pt x="3249899" y="1430614"/>
                  <a:pt x="3268167" y="1475713"/>
                  <a:pt x="3331534" y="1475713"/>
                </a:cubicBezTo>
                <a:cubicBezTo>
                  <a:pt x="3390334" y="1475713"/>
                  <a:pt x="3426870" y="1443173"/>
                  <a:pt x="3426870" y="1386656"/>
                </a:cubicBezTo>
                <a:lnTo>
                  <a:pt x="3426870" y="1228524"/>
                </a:lnTo>
                <a:lnTo>
                  <a:pt x="3449705" y="1228524"/>
                </a:lnTo>
                <a:lnTo>
                  <a:pt x="3449705" y="1491698"/>
                </a:lnTo>
                <a:lnTo>
                  <a:pt x="3426870" y="1491698"/>
                </a:lnTo>
                <a:lnTo>
                  <a:pt x="3426870" y="1422622"/>
                </a:lnTo>
                <a:lnTo>
                  <a:pt x="3425729" y="1422622"/>
                </a:lnTo>
                <a:cubicBezTo>
                  <a:pt x="3414882" y="1470575"/>
                  <a:pt x="3377775" y="1497406"/>
                  <a:pt x="3328680" y="1497406"/>
                </a:cubicBezTo>
                <a:cubicBezTo>
                  <a:pt x="3249899" y="1497406"/>
                  <a:pt x="3227064" y="1445457"/>
                  <a:pt x="3227064" y="1389511"/>
                </a:cubicBezTo>
                <a:close/>
                <a:moveTo>
                  <a:pt x="2563707" y="1228524"/>
                </a:moveTo>
                <a:lnTo>
                  <a:pt x="2586542" y="1228524"/>
                </a:lnTo>
                <a:lnTo>
                  <a:pt x="2586542" y="1491698"/>
                </a:lnTo>
                <a:lnTo>
                  <a:pt x="2563707" y="1491698"/>
                </a:lnTo>
                <a:close/>
                <a:moveTo>
                  <a:pt x="2185216" y="1228524"/>
                </a:moveTo>
                <a:lnTo>
                  <a:pt x="2211476" y="1228524"/>
                </a:lnTo>
                <a:lnTo>
                  <a:pt x="2253721" y="1319864"/>
                </a:lnTo>
                <a:cubicBezTo>
                  <a:pt x="2269706" y="1355829"/>
                  <a:pt x="2301104" y="1419196"/>
                  <a:pt x="2320513" y="1462583"/>
                </a:cubicBezTo>
                <a:cubicBezTo>
                  <a:pt x="2339352" y="1418055"/>
                  <a:pt x="2366755" y="1356971"/>
                  <a:pt x="2382739" y="1320435"/>
                </a:cubicBezTo>
                <a:lnTo>
                  <a:pt x="2423271" y="1228524"/>
                </a:lnTo>
                <a:lnTo>
                  <a:pt x="2447819" y="1228524"/>
                </a:lnTo>
                <a:lnTo>
                  <a:pt x="2329077" y="1495123"/>
                </a:lnTo>
                <a:cubicBezTo>
                  <a:pt x="2302816" y="1553352"/>
                  <a:pt x="2271989" y="1575616"/>
                  <a:pt x="2228603" y="1575616"/>
                </a:cubicBezTo>
                <a:cubicBezTo>
                  <a:pt x="2212618" y="1575616"/>
                  <a:pt x="2200630" y="1573904"/>
                  <a:pt x="2191496" y="1572191"/>
                </a:cubicBezTo>
                <a:lnTo>
                  <a:pt x="2195492" y="1550498"/>
                </a:lnTo>
                <a:cubicBezTo>
                  <a:pt x="2207480" y="1552781"/>
                  <a:pt x="2217185" y="1553923"/>
                  <a:pt x="2228603" y="1553923"/>
                </a:cubicBezTo>
                <a:cubicBezTo>
                  <a:pt x="2259430" y="1553923"/>
                  <a:pt x="2283407" y="1545360"/>
                  <a:pt x="2308525" y="1488843"/>
                </a:cubicBezTo>
                <a:close/>
                <a:moveTo>
                  <a:pt x="2059052" y="1228524"/>
                </a:moveTo>
                <a:lnTo>
                  <a:pt x="2181220" y="1228524"/>
                </a:lnTo>
                <a:lnTo>
                  <a:pt x="2181220" y="1250217"/>
                </a:lnTo>
                <a:lnTo>
                  <a:pt x="2135550" y="1250217"/>
                </a:lnTo>
                <a:cubicBezTo>
                  <a:pt x="2120136" y="1250217"/>
                  <a:pt x="2111002" y="1249646"/>
                  <a:pt x="2085884" y="1248505"/>
                </a:cubicBezTo>
                <a:lnTo>
                  <a:pt x="2085313" y="1250217"/>
                </a:lnTo>
                <a:cubicBezTo>
                  <a:pt x="2129270" y="1256497"/>
                  <a:pt x="2160668" y="1275907"/>
                  <a:pt x="2160668" y="1322718"/>
                </a:cubicBezTo>
                <a:cubicBezTo>
                  <a:pt x="2160668" y="1376952"/>
                  <a:pt x="2125274" y="1406637"/>
                  <a:pt x="2053344" y="1406637"/>
                </a:cubicBezTo>
                <a:cubicBezTo>
                  <a:pt x="2036788" y="1406637"/>
                  <a:pt x="2021946" y="1404354"/>
                  <a:pt x="2009386" y="1400357"/>
                </a:cubicBezTo>
                <a:lnTo>
                  <a:pt x="1997969" y="1416342"/>
                </a:lnTo>
                <a:cubicBezTo>
                  <a:pt x="1991689" y="1424905"/>
                  <a:pt x="1987122" y="1428901"/>
                  <a:pt x="1987122" y="1435752"/>
                </a:cubicBezTo>
                <a:cubicBezTo>
                  <a:pt x="1987122" y="1448882"/>
                  <a:pt x="1999111" y="1454020"/>
                  <a:pt x="2018520" y="1454020"/>
                </a:cubicBezTo>
                <a:cubicBezTo>
                  <a:pt x="2051060" y="1454020"/>
                  <a:pt x="2088738" y="1453449"/>
                  <a:pt x="2121278" y="1453449"/>
                </a:cubicBezTo>
                <a:cubicBezTo>
                  <a:pt x="2165806" y="1453449"/>
                  <a:pt x="2188641" y="1473430"/>
                  <a:pt x="2188641" y="1508253"/>
                </a:cubicBezTo>
                <a:cubicBezTo>
                  <a:pt x="2188641" y="1556207"/>
                  <a:pt x="2158385" y="1577329"/>
                  <a:pt x="2060765" y="1577329"/>
                </a:cubicBezTo>
                <a:cubicBezTo>
                  <a:pt x="1963716" y="1577329"/>
                  <a:pt x="1933460" y="1555636"/>
                  <a:pt x="1933460" y="1520241"/>
                </a:cubicBezTo>
                <a:cubicBezTo>
                  <a:pt x="1933460" y="1497977"/>
                  <a:pt x="1952299" y="1480280"/>
                  <a:pt x="1991118" y="1474001"/>
                </a:cubicBezTo>
                <a:lnTo>
                  <a:pt x="1991118" y="1472859"/>
                </a:lnTo>
                <a:cubicBezTo>
                  <a:pt x="1977417" y="1468863"/>
                  <a:pt x="1965429" y="1459729"/>
                  <a:pt x="1965429" y="1441461"/>
                </a:cubicBezTo>
                <a:cubicBezTo>
                  <a:pt x="1965429" y="1430614"/>
                  <a:pt x="1977417" y="1421480"/>
                  <a:pt x="1987122" y="1414059"/>
                </a:cubicBezTo>
                <a:lnTo>
                  <a:pt x="2006532" y="1399216"/>
                </a:lnTo>
                <a:cubicBezTo>
                  <a:pt x="1969996" y="1386656"/>
                  <a:pt x="1951157" y="1357542"/>
                  <a:pt x="1951157" y="1320435"/>
                </a:cubicBezTo>
                <a:cubicBezTo>
                  <a:pt x="1951157" y="1259922"/>
                  <a:pt x="1991118" y="1228524"/>
                  <a:pt x="2059052" y="1228524"/>
                </a:cubicBezTo>
                <a:close/>
                <a:moveTo>
                  <a:pt x="3592424" y="1222815"/>
                </a:moveTo>
                <a:cubicBezTo>
                  <a:pt x="3652937" y="1222815"/>
                  <a:pt x="3679768" y="1253072"/>
                  <a:pt x="3694040" y="1307305"/>
                </a:cubicBezTo>
                <a:lnTo>
                  <a:pt x="3671776" y="1313013"/>
                </a:lnTo>
                <a:cubicBezTo>
                  <a:pt x="3659216" y="1263347"/>
                  <a:pt x="3636381" y="1244509"/>
                  <a:pt x="3592995" y="1244509"/>
                </a:cubicBezTo>
                <a:cubicBezTo>
                  <a:pt x="3549608" y="1244509"/>
                  <a:pt x="3526202" y="1263347"/>
                  <a:pt x="3526202" y="1293033"/>
                </a:cubicBezTo>
                <a:cubicBezTo>
                  <a:pt x="3526202" y="1321576"/>
                  <a:pt x="3546754" y="1339274"/>
                  <a:pt x="3603271" y="1347266"/>
                </a:cubicBezTo>
                <a:cubicBezTo>
                  <a:pt x="3671776" y="1356971"/>
                  <a:pt x="3703174" y="1380377"/>
                  <a:pt x="3703174" y="1422621"/>
                </a:cubicBezTo>
                <a:cubicBezTo>
                  <a:pt x="3703174" y="1467150"/>
                  <a:pt x="3670634" y="1497977"/>
                  <a:pt x="3606696" y="1497977"/>
                </a:cubicBezTo>
                <a:cubicBezTo>
                  <a:pt x="3531911" y="1497977"/>
                  <a:pt x="3500513" y="1462012"/>
                  <a:pt x="3486241" y="1402070"/>
                </a:cubicBezTo>
                <a:lnTo>
                  <a:pt x="3508505" y="1397503"/>
                </a:lnTo>
                <a:cubicBezTo>
                  <a:pt x="3519352" y="1439748"/>
                  <a:pt x="3540474" y="1475713"/>
                  <a:pt x="3606696" y="1475713"/>
                </a:cubicBezTo>
                <a:cubicBezTo>
                  <a:pt x="3655220" y="1475713"/>
                  <a:pt x="3679768" y="1454020"/>
                  <a:pt x="3679768" y="1422051"/>
                </a:cubicBezTo>
                <a:cubicBezTo>
                  <a:pt x="3679768" y="1392365"/>
                  <a:pt x="3659216" y="1378093"/>
                  <a:pt x="3594137" y="1368388"/>
                </a:cubicBezTo>
                <a:cubicBezTo>
                  <a:pt x="3529057" y="1358684"/>
                  <a:pt x="3503367" y="1334136"/>
                  <a:pt x="3503367" y="1294174"/>
                </a:cubicBezTo>
                <a:cubicBezTo>
                  <a:pt x="3503367" y="1253642"/>
                  <a:pt x="3534195" y="1222815"/>
                  <a:pt x="3592424" y="1222815"/>
                </a:cubicBezTo>
                <a:close/>
                <a:moveTo>
                  <a:pt x="2777214" y="1222815"/>
                </a:moveTo>
                <a:cubicBezTo>
                  <a:pt x="2855994" y="1222815"/>
                  <a:pt x="2878829" y="1274765"/>
                  <a:pt x="2878829" y="1330711"/>
                </a:cubicBezTo>
                <a:lnTo>
                  <a:pt x="2878829" y="1491697"/>
                </a:lnTo>
                <a:lnTo>
                  <a:pt x="2855994" y="1491697"/>
                </a:lnTo>
                <a:lnTo>
                  <a:pt x="2855994" y="1333565"/>
                </a:lnTo>
                <a:cubicBezTo>
                  <a:pt x="2855994" y="1289608"/>
                  <a:pt x="2837727" y="1244509"/>
                  <a:pt x="2774359" y="1244509"/>
                </a:cubicBezTo>
                <a:cubicBezTo>
                  <a:pt x="2715559" y="1244509"/>
                  <a:pt x="2679023" y="1277048"/>
                  <a:pt x="2679023" y="1333565"/>
                </a:cubicBezTo>
                <a:lnTo>
                  <a:pt x="2679023" y="1491697"/>
                </a:lnTo>
                <a:lnTo>
                  <a:pt x="2656188" y="1491697"/>
                </a:lnTo>
                <a:lnTo>
                  <a:pt x="2656188" y="1228524"/>
                </a:lnTo>
                <a:lnTo>
                  <a:pt x="2679023" y="1228524"/>
                </a:lnTo>
                <a:lnTo>
                  <a:pt x="2679023" y="1297600"/>
                </a:lnTo>
                <a:lnTo>
                  <a:pt x="2680165" y="1297600"/>
                </a:lnTo>
                <a:cubicBezTo>
                  <a:pt x="2691011" y="1249646"/>
                  <a:pt x="2728118" y="1222815"/>
                  <a:pt x="2777214" y="1222815"/>
                </a:cubicBezTo>
                <a:close/>
                <a:moveTo>
                  <a:pt x="1792454" y="1222815"/>
                </a:moveTo>
                <a:cubicBezTo>
                  <a:pt x="1868380" y="1222815"/>
                  <a:pt x="1923184" y="1273623"/>
                  <a:pt x="1923184" y="1358684"/>
                </a:cubicBezTo>
                <a:cubicBezTo>
                  <a:pt x="1923184" y="1443744"/>
                  <a:pt x="1874660" y="1497406"/>
                  <a:pt x="1792454" y="1497406"/>
                </a:cubicBezTo>
                <a:cubicBezTo>
                  <a:pt x="1710247" y="1497406"/>
                  <a:pt x="1661723" y="1443744"/>
                  <a:pt x="1661723" y="1358684"/>
                </a:cubicBezTo>
                <a:cubicBezTo>
                  <a:pt x="1661723" y="1273623"/>
                  <a:pt x="1716527" y="1222815"/>
                  <a:pt x="1792454" y="1222815"/>
                </a:cubicBezTo>
                <a:close/>
                <a:moveTo>
                  <a:pt x="1424811" y="1222815"/>
                </a:moveTo>
                <a:cubicBezTo>
                  <a:pt x="1500737" y="1222815"/>
                  <a:pt x="1555541" y="1273623"/>
                  <a:pt x="1555541" y="1358684"/>
                </a:cubicBezTo>
                <a:cubicBezTo>
                  <a:pt x="1555541" y="1443744"/>
                  <a:pt x="1507017" y="1497406"/>
                  <a:pt x="1424811" y="1497406"/>
                </a:cubicBezTo>
                <a:cubicBezTo>
                  <a:pt x="1342604" y="1497406"/>
                  <a:pt x="1294080" y="1443744"/>
                  <a:pt x="1294080" y="1358684"/>
                </a:cubicBezTo>
                <a:cubicBezTo>
                  <a:pt x="1294080" y="1273623"/>
                  <a:pt x="1348884" y="1222815"/>
                  <a:pt x="1424811" y="1222815"/>
                </a:cubicBezTo>
                <a:close/>
                <a:moveTo>
                  <a:pt x="1154216" y="1222815"/>
                </a:moveTo>
                <a:cubicBezTo>
                  <a:pt x="1232996" y="1222815"/>
                  <a:pt x="1255832" y="1274765"/>
                  <a:pt x="1255832" y="1330711"/>
                </a:cubicBezTo>
                <a:lnTo>
                  <a:pt x="1255832" y="1491697"/>
                </a:lnTo>
                <a:lnTo>
                  <a:pt x="1232996" y="1491697"/>
                </a:lnTo>
                <a:lnTo>
                  <a:pt x="1232996" y="1333565"/>
                </a:lnTo>
                <a:cubicBezTo>
                  <a:pt x="1232996" y="1289608"/>
                  <a:pt x="1214728" y="1244509"/>
                  <a:pt x="1151361" y="1244509"/>
                </a:cubicBezTo>
                <a:cubicBezTo>
                  <a:pt x="1092561" y="1244509"/>
                  <a:pt x="1056025" y="1277048"/>
                  <a:pt x="1056025" y="1333565"/>
                </a:cubicBezTo>
                <a:lnTo>
                  <a:pt x="1056025" y="1491697"/>
                </a:lnTo>
                <a:lnTo>
                  <a:pt x="1033190" y="1491697"/>
                </a:lnTo>
                <a:lnTo>
                  <a:pt x="1033190" y="1228524"/>
                </a:lnTo>
                <a:lnTo>
                  <a:pt x="1056025" y="1228524"/>
                </a:lnTo>
                <a:lnTo>
                  <a:pt x="1056025" y="1297600"/>
                </a:lnTo>
                <a:lnTo>
                  <a:pt x="1057167" y="1297600"/>
                </a:lnTo>
                <a:cubicBezTo>
                  <a:pt x="1068013" y="1249646"/>
                  <a:pt x="1105120" y="1222815"/>
                  <a:pt x="1154216" y="1222815"/>
                </a:cubicBezTo>
                <a:close/>
                <a:moveTo>
                  <a:pt x="585623" y="1222815"/>
                </a:moveTo>
                <a:cubicBezTo>
                  <a:pt x="655841" y="1222815"/>
                  <a:pt x="696373" y="1259351"/>
                  <a:pt x="708932" y="1320435"/>
                </a:cubicBezTo>
                <a:lnTo>
                  <a:pt x="686668" y="1326144"/>
                </a:lnTo>
                <a:cubicBezTo>
                  <a:pt x="674680" y="1273623"/>
                  <a:pt x="643852" y="1244509"/>
                  <a:pt x="585052" y="1244509"/>
                </a:cubicBezTo>
                <a:cubicBezTo>
                  <a:pt x="520543" y="1244509"/>
                  <a:pt x="476015" y="1285041"/>
                  <a:pt x="476015" y="1360967"/>
                </a:cubicBezTo>
                <a:cubicBezTo>
                  <a:pt x="476015" y="1431185"/>
                  <a:pt x="519403" y="1475713"/>
                  <a:pt x="587336" y="1475713"/>
                </a:cubicBezTo>
                <a:cubicBezTo>
                  <a:pt x="655270" y="1475713"/>
                  <a:pt x="675251" y="1438035"/>
                  <a:pt x="688381" y="1391223"/>
                </a:cubicBezTo>
                <a:lnTo>
                  <a:pt x="710645" y="1397503"/>
                </a:lnTo>
                <a:cubicBezTo>
                  <a:pt x="695231" y="1460870"/>
                  <a:pt x="657553" y="1497406"/>
                  <a:pt x="587907" y="1497406"/>
                </a:cubicBezTo>
                <a:cubicBezTo>
                  <a:pt x="505701" y="1497406"/>
                  <a:pt x="453180" y="1443744"/>
                  <a:pt x="453180" y="1358684"/>
                </a:cubicBezTo>
                <a:cubicBezTo>
                  <a:pt x="453180" y="1273623"/>
                  <a:pt x="511409" y="1222815"/>
                  <a:pt x="585623" y="1222815"/>
                </a:cubicBezTo>
                <a:close/>
                <a:moveTo>
                  <a:pt x="311128" y="1222815"/>
                </a:moveTo>
                <a:cubicBezTo>
                  <a:pt x="387054" y="1222815"/>
                  <a:pt x="431582" y="1271339"/>
                  <a:pt x="431582" y="1344412"/>
                </a:cubicBezTo>
                <a:cubicBezTo>
                  <a:pt x="431582" y="1347837"/>
                  <a:pt x="431582" y="1358112"/>
                  <a:pt x="431011" y="1366105"/>
                </a:cubicBezTo>
                <a:lnTo>
                  <a:pt x="203803" y="1366105"/>
                </a:lnTo>
                <a:cubicBezTo>
                  <a:pt x="206086" y="1433468"/>
                  <a:pt x="246620" y="1475713"/>
                  <a:pt x="312841" y="1475713"/>
                </a:cubicBezTo>
                <a:cubicBezTo>
                  <a:pt x="372211" y="1475713"/>
                  <a:pt x="397330" y="1443744"/>
                  <a:pt x="408747" y="1403783"/>
                </a:cubicBezTo>
                <a:lnTo>
                  <a:pt x="430440" y="1411204"/>
                </a:lnTo>
                <a:cubicBezTo>
                  <a:pt x="416739" y="1466579"/>
                  <a:pt x="375637" y="1497406"/>
                  <a:pt x="313412" y="1497406"/>
                </a:cubicBezTo>
                <a:cubicBezTo>
                  <a:pt x="230634" y="1497406"/>
                  <a:pt x="180397" y="1443744"/>
                  <a:pt x="180397" y="1358684"/>
                </a:cubicBezTo>
                <a:cubicBezTo>
                  <a:pt x="180397" y="1273623"/>
                  <a:pt x="236915" y="1222815"/>
                  <a:pt x="311128" y="1222815"/>
                </a:cubicBezTo>
                <a:close/>
                <a:moveTo>
                  <a:pt x="3762545" y="1149172"/>
                </a:moveTo>
                <a:lnTo>
                  <a:pt x="3785380" y="1149172"/>
                </a:lnTo>
                <a:lnTo>
                  <a:pt x="3785380" y="1228524"/>
                </a:lnTo>
                <a:lnTo>
                  <a:pt x="3882999" y="1228524"/>
                </a:lnTo>
                <a:lnTo>
                  <a:pt x="3882999" y="1250217"/>
                </a:lnTo>
                <a:lnTo>
                  <a:pt x="3785380" y="1250217"/>
                </a:lnTo>
                <a:lnTo>
                  <a:pt x="3785380" y="1418625"/>
                </a:lnTo>
                <a:cubicBezTo>
                  <a:pt x="3785380" y="1456303"/>
                  <a:pt x="3800222" y="1475713"/>
                  <a:pt x="3835617" y="1475713"/>
                </a:cubicBezTo>
                <a:cubicBezTo>
                  <a:pt x="3852172" y="1475713"/>
                  <a:pt x="3863019" y="1474000"/>
                  <a:pt x="3881287" y="1468862"/>
                </a:cubicBezTo>
                <a:lnTo>
                  <a:pt x="3885283" y="1489414"/>
                </a:lnTo>
                <a:cubicBezTo>
                  <a:pt x="3868727" y="1494552"/>
                  <a:pt x="3853885" y="1497406"/>
                  <a:pt x="3834475" y="1497406"/>
                </a:cubicBezTo>
                <a:cubicBezTo>
                  <a:pt x="3785380" y="1497406"/>
                  <a:pt x="3762545" y="1465437"/>
                  <a:pt x="3762545" y="1417484"/>
                </a:cubicBezTo>
                <a:lnTo>
                  <a:pt x="3762545" y="1250217"/>
                </a:lnTo>
                <a:lnTo>
                  <a:pt x="3714591" y="1250217"/>
                </a:lnTo>
                <a:lnTo>
                  <a:pt x="3714591" y="1228524"/>
                </a:lnTo>
                <a:lnTo>
                  <a:pt x="3762545" y="1228524"/>
                </a:lnTo>
                <a:close/>
                <a:moveTo>
                  <a:pt x="47954" y="1149172"/>
                </a:moveTo>
                <a:lnTo>
                  <a:pt x="70789" y="1149172"/>
                </a:lnTo>
                <a:lnTo>
                  <a:pt x="70789" y="1228524"/>
                </a:lnTo>
                <a:lnTo>
                  <a:pt x="168408" y="1228524"/>
                </a:lnTo>
                <a:lnTo>
                  <a:pt x="168408" y="1250217"/>
                </a:lnTo>
                <a:lnTo>
                  <a:pt x="70789" y="1250217"/>
                </a:lnTo>
                <a:lnTo>
                  <a:pt x="70789" y="1418625"/>
                </a:lnTo>
                <a:cubicBezTo>
                  <a:pt x="70789" y="1456303"/>
                  <a:pt x="85631" y="1475713"/>
                  <a:pt x="121027" y="1475713"/>
                </a:cubicBezTo>
                <a:cubicBezTo>
                  <a:pt x="137581" y="1475713"/>
                  <a:pt x="148428" y="1474000"/>
                  <a:pt x="166697" y="1468862"/>
                </a:cubicBezTo>
                <a:lnTo>
                  <a:pt x="170692" y="1489414"/>
                </a:lnTo>
                <a:cubicBezTo>
                  <a:pt x="154136" y="1494552"/>
                  <a:pt x="139294" y="1497406"/>
                  <a:pt x="119885" y="1497406"/>
                </a:cubicBezTo>
                <a:cubicBezTo>
                  <a:pt x="70789" y="1497406"/>
                  <a:pt x="47954" y="1465437"/>
                  <a:pt x="47954" y="1417484"/>
                </a:cubicBezTo>
                <a:lnTo>
                  <a:pt x="47954" y="1250217"/>
                </a:lnTo>
                <a:lnTo>
                  <a:pt x="0" y="1250217"/>
                </a:lnTo>
                <a:lnTo>
                  <a:pt x="0" y="1228524"/>
                </a:lnTo>
                <a:lnTo>
                  <a:pt x="47954" y="1228524"/>
                </a:lnTo>
                <a:close/>
                <a:moveTo>
                  <a:pt x="3146000" y="1141751"/>
                </a:moveTo>
                <a:lnTo>
                  <a:pt x="3168835" y="1141751"/>
                </a:lnTo>
                <a:lnTo>
                  <a:pt x="3168835" y="1491698"/>
                </a:lnTo>
                <a:lnTo>
                  <a:pt x="3146000" y="1491698"/>
                </a:lnTo>
                <a:lnTo>
                  <a:pt x="3146000" y="1408350"/>
                </a:lnTo>
                <a:lnTo>
                  <a:pt x="3145429" y="1408350"/>
                </a:lnTo>
                <a:cubicBezTo>
                  <a:pt x="3135153" y="1458587"/>
                  <a:pt x="3102043" y="1497406"/>
                  <a:pt x="3037534" y="1497406"/>
                </a:cubicBezTo>
                <a:cubicBezTo>
                  <a:pt x="2958753" y="1497406"/>
                  <a:pt x="2917079" y="1443744"/>
                  <a:pt x="2917079" y="1359826"/>
                </a:cubicBezTo>
                <a:cubicBezTo>
                  <a:pt x="2917079" y="1275907"/>
                  <a:pt x="2962178" y="1222244"/>
                  <a:pt x="3034679" y="1222815"/>
                </a:cubicBezTo>
                <a:cubicBezTo>
                  <a:pt x="3103755" y="1222244"/>
                  <a:pt x="3136295" y="1262206"/>
                  <a:pt x="3146000" y="1313584"/>
                </a:cubicBezTo>
                <a:close/>
                <a:moveTo>
                  <a:pt x="2557998" y="1141751"/>
                </a:moveTo>
                <a:lnTo>
                  <a:pt x="2592251" y="1141751"/>
                </a:lnTo>
                <a:lnTo>
                  <a:pt x="2592251" y="1175433"/>
                </a:lnTo>
                <a:lnTo>
                  <a:pt x="2557998" y="1175433"/>
                </a:lnTo>
                <a:close/>
                <a:moveTo>
                  <a:pt x="1597214" y="1141751"/>
                </a:moveTo>
                <a:lnTo>
                  <a:pt x="1620049" y="1141751"/>
                </a:lnTo>
                <a:lnTo>
                  <a:pt x="1620049" y="1491698"/>
                </a:lnTo>
                <a:lnTo>
                  <a:pt x="1597214" y="1491698"/>
                </a:lnTo>
                <a:close/>
                <a:moveTo>
                  <a:pt x="752414" y="1141751"/>
                </a:moveTo>
                <a:lnTo>
                  <a:pt x="775249" y="1141751"/>
                </a:lnTo>
                <a:lnTo>
                  <a:pt x="775249" y="1297600"/>
                </a:lnTo>
                <a:lnTo>
                  <a:pt x="776391" y="1297600"/>
                </a:lnTo>
                <a:cubicBezTo>
                  <a:pt x="787237" y="1249646"/>
                  <a:pt x="824344" y="1222815"/>
                  <a:pt x="873440" y="1222815"/>
                </a:cubicBezTo>
                <a:cubicBezTo>
                  <a:pt x="952220" y="1222815"/>
                  <a:pt x="975055" y="1274765"/>
                  <a:pt x="975055" y="1330711"/>
                </a:cubicBezTo>
                <a:lnTo>
                  <a:pt x="975055" y="1491698"/>
                </a:lnTo>
                <a:lnTo>
                  <a:pt x="952220" y="1491698"/>
                </a:lnTo>
                <a:lnTo>
                  <a:pt x="952220" y="1333565"/>
                </a:lnTo>
                <a:cubicBezTo>
                  <a:pt x="952220" y="1289608"/>
                  <a:pt x="933952" y="1244509"/>
                  <a:pt x="870585" y="1244509"/>
                </a:cubicBezTo>
                <a:cubicBezTo>
                  <a:pt x="811785" y="1244509"/>
                  <a:pt x="775249" y="1277048"/>
                  <a:pt x="775249" y="1333565"/>
                </a:cubicBezTo>
                <a:lnTo>
                  <a:pt x="775249" y="1491698"/>
                </a:lnTo>
                <a:lnTo>
                  <a:pt x="752414" y="1491698"/>
                </a:lnTo>
                <a:close/>
                <a:moveTo>
                  <a:pt x="1443649" y="802080"/>
                </a:moveTo>
                <a:cubicBezTo>
                  <a:pt x="1400263" y="802080"/>
                  <a:pt x="1376857" y="819777"/>
                  <a:pt x="1376857" y="855171"/>
                </a:cubicBezTo>
                <a:cubicBezTo>
                  <a:pt x="1376857" y="879147"/>
                  <a:pt x="1393412" y="904837"/>
                  <a:pt x="1440795" y="904837"/>
                </a:cubicBezTo>
                <a:cubicBezTo>
                  <a:pt x="1504733" y="904837"/>
                  <a:pt x="1543553" y="871155"/>
                  <a:pt x="1543553" y="826056"/>
                </a:cubicBezTo>
                <a:lnTo>
                  <a:pt x="1543553" y="802080"/>
                </a:lnTo>
                <a:close/>
                <a:moveTo>
                  <a:pt x="3769396" y="673633"/>
                </a:moveTo>
                <a:cubicBezTo>
                  <a:pt x="3710025" y="673633"/>
                  <a:pt x="3669492" y="708456"/>
                  <a:pt x="3663213" y="773536"/>
                </a:cubicBezTo>
                <a:lnTo>
                  <a:pt x="3868728" y="773536"/>
                </a:lnTo>
                <a:cubicBezTo>
                  <a:pt x="3865874" y="711310"/>
                  <a:pt x="3834475" y="673633"/>
                  <a:pt x="3769396" y="673633"/>
                </a:cubicBezTo>
                <a:close/>
                <a:moveTo>
                  <a:pt x="2766368" y="673633"/>
                </a:moveTo>
                <a:cubicBezTo>
                  <a:pt x="2700146" y="673633"/>
                  <a:pt x="2658472" y="717019"/>
                  <a:pt x="2658472" y="787236"/>
                </a:cubicBezTo>
                <a:cubicBezTo>
                  <a:pt x="2658472" y="857454"/>
                  <a:pt x="2696721" y="904837"/>
                  <a:pt x="2765797" y="904837"/>
                </a:cubicBezTo>
                <a:cubicBezTo>
                  <a:pt x="2834873" y="904837"/>
                  <a:pt x="2874263" y="857454"/>
                  <a:pt x="2874263" y="787236"/>
                </a:cubicBezTo>
                <a:cubicBezTo>
                  <a:pt x="2874263" y="717019"/>
                  <a:pt x="2832589" y="673633"/>
                  <a:pt x="2766368" y="673633"/>
                </a:cubicBezTo>
                <a:close/>
                <a:moveTo>
                  <a:pt x="2116711" y="673633"/>
                </a:moveTo>
                <a:cubicBezTo>
                  <a:pt x="2050490" y="673633"/>
                  <a:pt x="2008816" y="717019"/>
                  <a:pt x="2008816" y="787236"/>
                </a:cubicBezTo>
                <a:cubicBezTo>
                  <a:pt x="2008816" y="857454"/>
                  <a:pt x="2047065" y="904837"/>
                  <a:pt x="2116141" y="904837"/>
                </a:cubicBezTo>
                <a:cubicBezTo>
                  <a:pt x="2185217" y="904837"/>
                  <a:pt x="2224607" y="857454"/>
                  <a:pt x="2224607" y="787236"/>
                </a:cubicBezTo>
                <a:cubicBezTo>
                  <a:pt x="2224607" y="717019"/>
                  <a:pt x="2182933" y="673633"/>
                  <a:pt x="2116711" y="673633"/>
                </a:cubicBezTo>
                <a:close/>
                <a:moveTo>
                  <a:pt x="1200456" y="673633"/>
                </a:moveTo>
                <a:cubicBezTo>
                  <a:pt x="1135947" y="673633"/>
                  <a:pt x="1094273" y="714165"/>
                  <a:pt x="1094273" y="787808"/>
                </a:cubicBezTo>
                <a:lnTo>
                  <a:pt x="1094273" y="790662"/>
                </a:lnTo>
                <a:cubicBezTo>
                  <a:pt x="1094273" y="859738"/>
                  <a:pt x="1135947" y="905979"/>
                  <a:pt x="1200456" y="905979"/>
                </a:cubicBezTo>
                <a:cubicBezTo>
                  <a:pt x="1264965" y="905979"/>
                  <a:pt x="1299788" y="863163"/>
                  <a:pt x="1299788" y="788949"/>
                </a:cubicBezTo>
                <a:cubicBezTo>
                  <a:pt x="1299788" y="714735"/>
                  <a:pt x="1267248" y="673633"/>
                  <a:pt x="1200456" y="673633"/>
                </a:cubicBezTo>
                <a:close/>
                <a:moveTo>
                  <a:pt x="418452" y="673633"/>
                </a:moveTo>
                <a:cubicBezTo>
                  <a:pt x="352231" y="673633"/>
                  <a:pt x="310557" y="717019"/>
                  <a:pt x="310557" y="787236"/>
                </a:cubicBezTo>
                <a:cubicBezTo>
                  <a:pt x="310557" y="857454"/>
                  <a:pt x="348805" y="904837"/>
                  <a:pt x="417881" y="904837"/>
                </a:cubicBezTo>
                <a:cubicBezTo>
                  <a:pt x="486957" y="904837"/>
                  <a:pt x="526347" y="857454"/>
                  <a:pt x="526347" y="787236"/>
                </a:cubicBezTo>
                <a:cubicBezTo>
                  <a:pt x="526347" y="717019"/>
                  <a:pt x="484673" y="673633"/>
                  <a:pt x="418452" y="673633"/>
                </a:cubicBezTo>
                <a:close/>
                <a:moveTo>
                  <a:pt x="1913480" y="657648"/>
                </a:moveTo>
                <a:lnTo>
                  <a:pt x="1936315" y="657648"/>
                </a:lnTo>
                <a:lnTo>
                  <a:pt x="1936315" y="920822"/>
                </a:lnTo>
                <a:lnTo>
                  <a:pt x="1913480" y="920822"/>
                </a:lnTo>
                <a:close/>
                <a:moveTo>
                  <a:pt x="3769966" y="651939"/>
                </a:moveTo>
                <a:cubicBezTo>
                  <a:pt x="3845893" y="651939"/>
                  <a:pt x="3890421" y="700463"/>
                  <a:pt x="3890421" y="773536"/>
                </a:cubicBezTo>
                <a:cubicBezTo>
                  <a:pt x="3890421" y="776961"/>
                  <a:pt x="3890421" y="787236"/>
                  <a:pt x="3889850" y="795229"/>
                </a:cubicBezTo>
                <a:lnTo>
                  <a:pt x="3662642" y="795229"/>
                </a:lnTo>
                <a:cubicBezTo>
                  <a:pt x="3664925" y="862592"/>
                  <a:pt x="3705457" y="904837"/>
                  <a:pt x="3771679" y="904837"/>
                </a:cubicBezTo>
                <a:cubicBezTo>
                  <a:pt x="3831050" y="904837"/>
                  <a:pt x="3856169" y="872868"/>
                  <a:pt x="3867586" y="832907"/>
                </a:cubicBezTo>
                <a:lnTo>
                  <a:pt x="3889279" y="840328"/>
                </a:lnTo>
                <a:cubicBezTo>
                  <a:pt x="3875578" y="895703"/>
                  <a:pt x="3834475" y="926530"/>
                  <a:pt x="3772250" y="926530"/>
                </a:cubicBezTo>
                <a:cubicBezTo>
                  <a:pt x="3689473" y="926530"/>
                  <a:pt x="3639236" y="872868"/>
                  <a:pt x="3639236" y="787808"/>
                </a:cubicBezTo>
                <a:cubicBezTo>
                  <a:pt x="3639236" y="702747"/>
                  <a:pt x="3695753" y="651939"/>
                  <a:pt x="3769966" y="651939"/>
                </a:cubicBezTo>
                <a:close/>
                <a:moveTo>
                  <a:pt x="2766368" y="651939"/>
                </a:moveTo>
                <a:cubicBezTo>
                  <a:pt x="2842294" y="651939"/>
                  <a:pt x="2897098" y="702747"/>
                  <a:pt x="2897098" y="787808"/>
                </a:cubicBezTo>
                <a:cubicBezTo>
                  <a:pt x="2897098" y="872868"/>
                  <a:pt x="2848574" y="926530"/>
                  <a:pt x="2766368" y="926530"/>
                </a:cubicBezTo>
                <a:cubicBezTo>
                  <a:pt x="2684161" y="926530"/>
                  <a:pt x="2635637" y="872868"/>
                  <a:pt x="2635637" y="787808"/>
                </a:cubicBezTo>
                <a:cubicBezTo>
                  <a:pt x="2635637" y="702747"/>
                  <a:pt x="2690441" y="651939"/>
                  <a:pt x="2766368" y="651939"/>
                </a:cubicBezTo>
                <a:close/>
                <a:moveTo>
                  <a:pt x="2410142" y="651939"/>
                </a:moveTo>
                <a:cubicBezTo>
                  <a:pt x="2488922" y="651939"/>
                  <a:pt x="2511757" y="703889"/>
                  <a:pt x="2511757" y="759835"/>
                </a:cubicBezTo>
                <a:lnTo>
                  <a:pt x="2511757" y="920821"/>
                </a:lnTo>
                <a:lnTo>
                  <a:pt x="2488922" y="920821"/>
                </a:lnTo>
                <a:lnTo>
                  <a:pt x="2488922" y="762689"/>
                </a:lnTo>
                <a:cubicBezTo>
                  <a:pt x="2488922" y="718732"/>
                  <a:pt x="2470654" y="673633"/>
                  <a:pt x="2407287" y="673633"/>
                </a:cubicBezTo>
                <a:cubicBezTo>
                  <a:pt x="2348487" y="673633"/>
                  <a:pt x="2311951" y="706172"/>
                  <a:pt x="2311951" y="762689"/>
                </a:cubicBezTo>
                <a:lnTo>
                  <a:pt x="2311951" y="920821"/>
                </a:lnTo>
                <a:lnTo>
                  <a:pt x="2289116" y="920821"/>
                </a:lnTo>
                <a:lnTo>
                  <a:pt x="2289116" y="657648"/>
                </a:lnTo>
                <a:lnTo>
                  <a:pt x="2311951" y="657648"/>
                </a:lnTo>
                <a:lnTo>
                  <a:pt x="2311951" y="726724"/>
                </a:lnTo>
                <a:lnTo>
                  <a:pt x="2313093" y="726724"/>
                </a:lnTo>
                <a:cubicBezTo>
                  <a:pt x="2323939" y="678770"/>
                  <a:pt x="2361046" y="651939"/>
                  <a:pt x="2410142" y="651939"/>
                </a:cubicBezTo>
                <a:close/>
                <a:moveTo>
                  <a:pt x="2116711" y="651939"/>
                </a:moveTo>
                <a:cubicBezTo>
                  <a:pt x="2192638" y="651939"/>
                  <a:pt x="2247442" y="702747"/>
                  <a:pt x="2247442" y="787808"/>
                </a:cubicBezTo>
                <a:cubicBezTo>
                  <a:pt x="2247442" y="872868"/>
                  <a:pt x="2198918" y="926530"/>
                  <a:pt x="2116711" y="926530"/>
                </a:cubicBezTo>
                <a:cubicBezTo>
                  <a:pt x="2034505" y="926530"/>
                  <a:pt x="1985981" y="872868"/>
                  <a:pt x="1985981" y="787808"/>
                </a:cubicBezTo>
                <a:cubicBezTo>
                  <a:pt x="1985981" y="702747"/>
                  <a:pt x="2040785" y="651939"/>
                  <a:pt x="2116711" y="651939"/>
                </a:cubicBezTo>
                <a:close/>
                <a:moveTo>
                  <a:pt x="1745643" y="651939"/>
                </a:moveTo>
                <a:cubicBezTo>
                  <a:pt x="1824424" y="651939"/>
                  <a:pt x="1847259" y="703889"/>
                  <a:pt x="1847259" y="759835"/>
                </a:cubicBezTo>
                <a:lnTo>
                  <a:pt x="1847259" y="920821"/>
                </a:lnTo>
                <a:lnTo>
                  <a:pt x="1824424" y="920821"/>
                </a:lnTo>
                <a:lnTo>
                  <a:pt x="1824424" y="762689"/>
                </a:lnTo>
                <a:cubicBezTo>
                  <a:pt x="1824424" y="718732"/>
                  <a:pt x="1806155" y="673633"/>
                  <a:pt x="1742788" y="673633"/>
                </a:cubicBezTo>
                <a:cubicBezTo>
                  <a:pt x="1683988" y="673633"/>
                  <a:pt x="1647452" y="706172"/>
                  <a:pt x="1647452" y="762689"/>
                </a:cubicBezTo>
                <a:lnTo>
                  <a:pt x="1647452" y="920821"/>
                </a:lnTo>
                <a:lnTo>
                  <a:pt x="1624617" y="920821"/>
                </a:lnTo>
                <a:lnTo>
                  <a:pt x="1624617" y="657648"/>
                </a:lnTo>
                <a:lnTo>
                  <a:pt x="1647452" y="657648"/>
                </a:lnTo>
                <a:lnTo>
                  <a:pt x="1647452" y="726724"/>
                </a:lnTo>
                <a:lnTo>
                  <a:pt x="1648594" y="726724"/>
                </a:lnTo>
                <a:cubicBezTo>
                  <a:pt x="1659440" y="678770"/>
                  <a:pt x="1696547" y="651939"/>
                  <a:pt x="1745643" y="651939"/>
                </a:cubicBezTo>
                <a:close/>
                <a:moveTo>
                  <a:pt x="1469339" y="651939"/>
                </a:moveTo>
                <a:cubicBezTo>
                  <a:pt x="1536131" y="651939"/>
                  <a:pt x="1566388" y="688475"/>
                  <a:pt x="1566388" y="756409"/>
                </a:cubicBezTo>
                <a:lnTo>
                  <a:pt x="1566388" y="920821"/>
                </a:lnTo>
                <a:lnTo>
                  <a:pt x="1543553" y="920821"/>
                </a:lnTo>
                <a:lnTo>
                  <a:pt x="1543553" y="851745"/>
                </a:lnTo>
                <a:lnTo>
                  <a:pt x="1542982" y="851745"/>
                </a:lnTo>
                <a:cubicBezTo>
                  <a:pt x="1530993" y="903695"/>
                  <a:pt x="1489319" y="926530"/>
                  <a:pt x="1441937" y="926530"/>
                </a:cubicBezTo>
                <a:cubicBezTo>
                  <a:pt x="1385991" y="926530"/>
                  <a:pt x="1354022" y="901983"/>
                  <a:pt x="1354022" y="854600"/>
                </a:cubicBezTo>
                <a:cubicBezTo>
                  <a:pt x="1354022" y="814068"/>
                  <a:pt x="1384278" y="780386"/>
                  <a:pt x="1442508" y="780386"/>
                </a:cubicBezTo>
                <a:lnTo>
                  <a:pt x="1543553" y="780386"/>
                </a:lnTo>
                <a:lnTo>
                  <a:pt x="1543553" y="757551"/>
                </a:lnTo>
                <a:cubicBezTo>
                  <a:pt x="1543553" y="703318"/>
                  <a:pt x="1524714" y="673633"/>
                  <a:pt x="1469339" y="673633"/>
                </a:cubicBezTo>
                <a:cubicBezTo>
                  <a:pt x="1419673" y="673633"/>
                  <a:pt x="1393983" y="697609"/>
                  <a:pt x="1384849" y="753555"/>
                </a:cubicBezTo>
                <a:lnTo>
                  <a:pt x="1362585" y="748988"/>
                </a:lnTo>
                <a:cubicBezTo>
                  <a:pt x="1372861" y="682196"/>
                  <a:pt x="1412251" y="651939"/>
                  <a:pt x="1469339" y="651939"/>
                </a:cubicBezTo>
                <a:close/>
                <a:moveTo>
                  <a:pt x="1202739" y="651939"/>
                </a:moveTo>
                <a:cubicBezTo>
                  <a:pt x="1281520" y="651939"/>
                  <a:pt x="1323194" y="705601"/>
                  <a:pt x="1323194" y="789520"/>
                </a:cubicBezTo>
                <a:cubicBezTo>
                  <a:pt x="1323194" y="873439"/>
                  <a:pt x="1278095" y="927101"/>
                  <a:pt x="1205594" y="926530"/>
                </a:cubicBezTo>
                <a:cubicBezTo>
                  <a:pt x="1136518" y="927101"/>
                  <a:pt x="1103978" y="887140"/>
                  <a:pt x="1094273" y="835761"/>
                </a:cubicBezTo>
                <a:lnTo>
                  <a:pt x="1094273" y="1000744"/>
                </a:lnTo>
                <a:lnTo>
                  <a:pt x="1071438" y="1000744"/>
                </a:lnTo>
                <a:lnTo>
                  <a:pt x="1071438" y="657648"/>
                </a:lnTo>
                <a:lnTo>
                  <a:pt x="1094273" y="657648"/>
                </a:lnTo>
                <a:lnTo>
                  <a:pt x="1094273" y="740996"/>
                </a:lnTo>
                <a:lnTo>
                  <a:pt x="1094844" y="740996"/>
                </a:lnTo>
                <a:cubicBezTo>
                  <a:pt x="1105120" y="690759"/>
                  <a:pt x="1138230" y="651939"/>
                  <a:pt x="1202739" y="651939"/>
                </a:cubicBezTo>
                <a:close/>
                <a:moveTo>
                  <a:pt x="711787" y="651939"/>
                </a:moveTo>
                <a:cubicBezTo>
                  <a:pt x="778008" y="651939"/>
                  <a:pt x="804839" y="688475"/>
                  <a:pt x="811690" y="733574"/>
                </a:cubicBezTo>
                <a:lnTo>
                  <a:pt x="812261" y="733574"/>
                </a:lnTo>
                <a:cubicBezTo>
                  <a:pt x="820253" y="681054"/>
                  <a:pt x="852222" y="651939"/>
                  <a:pt x="909310" y="651939"/>
                </a:cubicBezTo>
                <a:cubicBezTo>
                  <a:pt x="990374" y="651939"/>
                  <a:pt x="1013209" y="703889"/>
                  <a:pt x="1013209" y="759835"/>
                </a:cubicBezTo>
                <a:lnTo>
                  <a:pt x="1013209" y="920821"/>
                </a:lnTo>
                <a:lnTo>
                  <a:pt x="990374" y="920821"/>
                </a:lnTo>
                <a:lnTo>
                  <a:pt x="990374" y="762689"/>
                </a:lnTo>
                <a:cubicBezTo>
                  <a:pt x="990374" y="718732"/>
                  <a:pt x="972106" y="673633"/>
                  <a:pt x="908739" y="673633"/>
                </a:cubicBezTo>
                <a:cubicBezTo>
                  <a:pt x="849938" y="673633"/>
                  <a:pt x="813402" y="706172"/>
                  <a:pt x="813402" y="762689"/>
                </a:cubicBezTo>
                <a:lnTo>
                  <a:pt x="813402" y="920821"/>
                </a:lnTo>
                <a:lnTo>
                  <a:pt x="790567" y="920821"/>
                </a:lnTo>
                <a:lnTo>
                  <a:pt x="790567" y="762689"/>
                </a:lnTo>
                <a:cubicBezTo>
                  <a:pt x="790567" y="718732"/>
                  <a:pt x="772299" y="673633"/>
                  <a:pt x="708932" y="673633"/>
                </a:cubicBezTo>
                <a:cubicBezTo>
                  <a:pt x="650132" y="673633"/>
                  <a:pt x="613596" y="706172"/>
                  <a:pt x="613596" y="762689"/>
                </a:cubicBezTo>
                <a:lnTo>
                  <a:pt x="613596" y="920821"/>
                </a:lnTo>
                <a:lnTo>
                  <a:pt x="590761" y="920821"/>
                </a:lnTo>
                <a:lnTo>
                  <a:pt x="590761" y="657648"/>
                </a:lnTo>
                <a:lnTo>
                  <a:pt x="613596" y="657648"/>
                </a:lnTo>
                <a:lnTo>
                  <a:pt x="613596" y="726724"/>
                </a:lnTo>
                <a:lnTo>
                  <a:pt x="614738" y="726724"/>
                </a:lnTo>
                <a:cubicBezTo>
                  <a:pt x="625584" y="678770"/>
                  <a:pt x="662691" y="651939"/>
                  <a:pt x="711787" y="651939"/>
                </a:cubicBezTo>
                <a:close/>
                <a:moveTo>
                  <a:pt x="418452" y="651939"/>
                </a:moveTo>
                <a:cubicBezTo>
                  <a:pt x="494378" y="651939"/>
                  <a:pt x="549182" y="702747"/>
                  <a:pt x="549182" y="787808"/>
                </a:cubicBezTo>
                <a:cubicBezTo>
                  <a:pt x="549182" y="872868"/>
                  <a:pt x="500659" y="926530"/>
                  <a:pt x="418452" y="926530"/>
                </a:cubicBezTo>
                <a:cubicBezTo>
                  <a:pt x="336245" y="926530"/>
                  <a:pt x="287722" y="872868"/>
                  <a:pt x="287722" y="787808"/>
                </a:cubicBezTo>
                <a:cubicBezTo>
                  <a:pt x="287722" y="702747"/>
                  <a:pt x="342526" y="651939"/>
                  <a:pt x="418452" y="651939"/>
                </a:cubicBezTo>
                <a:close/>
                <a:moveTo>
                  <a:pt x="141006" y="651939"/>
                </a:moveTo>
                <a:cubicBezTo>
                  <a:pt x="211224" y="651939"/>
                  <a:pt x="251756" y="688475"/>
                  <a:pt x="264315" y="749559"/>
                </a:cubicBezTo>
                <a:lnTo>
                  <a:pt x="242051" y="755268"/>
                </a:lnTo>
                <a:cubicBezTo>
                  <a:pt x="229967" y="702747"/>
                  <a:pt x="199235" y="673633"/>
                  <a:pt x="140435" y="673633"/>
                </a:cubicBezTo>
                <a:cubicBezTo>
                  <a:pt x="75926" y="673633"/>
                  <a:pt x="31398" y="714165"/>
                  <a:pt x="31398" y="790091"/>
                </a:cubicBezTo>
                <a:cubicBezTo>
                  <a:pt x="31398" y="860309"/>
                  <a:pt x="74785" y="904837"/>
                  <a:pt x="142719" y="904837"/>
                </a:cubicBezTo>
                <a:cubicBezTo>
                  <a:pt x="210653" y="904837"/>
                  <a:pt x="230634" y="867159"/>
                  <a:pt x="243764" y="820347"/>
                </a:cubicBezTo>
                <a:lnTo>
                  <a:pt x="266028" y="826627"/>
                </a:lnTo>
                <a:cubicBezTo>
                  <a:pt x="250614" y="889994"/>
                  <a:pt x="212936" y="926530"/>
                  <a:pt x="143290" y="926530"/>
                </a:cubicBezTo>
                <a:cubicBezTo>
                  <a:pt x="61084" y="926530"/>
                  <a:pt x="8563" y="872868"/>
                  <a:pt x="8563" y="787808"/>
                </a:cubicBezTo>
                <a:cubicBezTo>
                  <a:pt x="8563" y="702747"/>
                  <a:pt x="66792" y="651939"/>
                  <a:pt x="141006" y="651939"/>
                </a:cubicBezTo>
                <a:close/>
                <a:moveTo>
                  <a:pt x="3220784" y="578297"/>
                </a:moveTo>
                <a:lnTo>
                  <a:pt x="3243619" y="578297"/>
                </a:lnTo>
                <a:lnTo>
                  <a:pt x="3243619" y="657649"/>
                </a:lnTo>
                <a:lnTo>
                  <a:pt x="3341238" y="657649"/>
                </a:lnTo>
                <a:lnTo>
                  <a:pt x="3341238" y="679342"/>
                </a:lnTo>
                <a:lnTo>
                  <a:pt x="3243619" y="679342"/>
                </a:lnTo>
                <a:lnTo>
                  <a:pt x="3243619" y="847750"/>
                </a:lnTo>
                <a:cubicBezTo>
                  <a:pt x="3243619" y="885428"/>
                  <a:pt x="3258461" y="904838"/>
                  <a:pt x="3293856" y="904838"/>
                </a:cubicBezTo>
                <a:cubicBezTo>
                  <a:pt x="3310411" y="904838"/>
                  <a:pt x="3321258" y="903125"/>
                  <a:pt x="3339526" y="897987"/>
                </a:cubicBezTo>
                <a:lnTo>
                  <a:pt x="3343522" y="918539"/>
                </a:lnTo>
                <a:cubicBezTo>
                  <a:pt x="3326966" y="923677"/>
                  <a:pt x="3312124" y="926531"/>
                  <a:pt x="3292714" y="926531"/>
                </a:cubicBezTo>
                <a:cubicBezTo>
                  <a:pt x="3243619" y="926531"/>
                  <a:pt x="3220784" y="894562"/>
                  <a:pt x="3220784" y="846609"/>
                </a:cubicBezTo>
                <a:lnTo>
                  <a:pt x="3220784" y="679342"/>
                </a:lnTo>
                <a:lnTo>
                  <a:pt x="3172830" y="679342"/>
                </a:lnTo>
                <a:lnTo>
                  <a:pt x="3172830" y="657649"/>
                </a:lnTo>
                <a:lnTo>
                  <a:pt x="3220784" y="657649"/>
                </a:lnTo>
                <a:close/>
                <a:moveTo>
                  <a:pt x="3378346" y="570875"/>
                </a:moveTo>
                <a:lnTo>
                  <a:pt x="3401181" y="570875"/>
                </a:lnTo>
                <a:lnTo>
                  <a:pt x="3401181" y="726724"/>
                </a:lnTo>
                <a:lnTo>
                  <a:pt x="3402323" y="726724"/>
                </a:lnTo>
                <a:cubicBezTo>
                  <a:pt x="3413169" y="678770"/>
                  <a:pt x="3450276" y="651939"/>
                  <a:pt x="3499372" y="651939"/>
                </a:cubicBezTo>
                <a:cubicBezTo>
                  <a:pt x="3578152" y="651939"/>
                  <a:pt x="3600987" y="703889"/>
                  <a:pt x="3600987" y="759835"/>
                </a:cubicBezTo>
                <a:lnTo>
                  <a:pt x="3600987" y="920822"/>
                </a:lnTo>
                <a:lnTo>
                  <a:pt x="3578152" y="920822"/>
                </a:lnTo>
                <a:lnTo>
                  <a:pt x="3578152" y="762689"/>
                </a:lnTo>
                <a:cubicBezTo>
                  <a:pt x="3578152" y="718732"/>
                  <a:pt x="3559885" y="673633"/>
                  <a:pt x="3496517" y="673633"/>
                </a:cubicBezTo>
                <a:cubicBezTo>
                  <a:pt x="3437717" y="673633"/>
                  <a:pt x="3401181" y="706172"/>
                  <a:pt x="3401181" y="762689"/>
                </a:cubicBezTo>
                <a:lnTo>
                  <a:pt x="3401181" y="920822"/>
                </a:lnTo>
                <a:lnTo>
                  <a:pt x="3378346" y="920822"/>
                </a:lnTo>
                <a:close/>
                <a:moveTo>
                  <a:pt x="1907771" y="570875"/>
                </a:moveTo>
                <a:lnTo>
                  <a:pt x="1942024" y="570875"/>
                </a:lnTo>
                <a:lnTo>
                  <a:pt x="1942024" y="604557"/>
                </a:lnTo>
                <a:lnTo>
                  <a:pt x="1907771" y="604557"/>
                </a:lnTo>
                <a:close/>
                <a:moveTo>
                  <a:pt x="3036962" y="565166"/>
                </a:moveTo>
                <a:cubicBezTo>
                  <a:pt x="3054659" y="565166"/>
                  <a:pt x="3069502" y="568021"/>
                  <a:pt x="3079777" y="570304"/>
                </a:cubicBezTo>
                <a:lnTo>
                  <a:pt x="3075781" y="591426"/>
                </a:lnTo>
                <a:cubicBezTo>
                  <a:pt x="3061510" y="588572"/>
                  <a:pt x="3050092" y="586859"/>
                  <a:pt x="3036962" y="586859"/>
                </a:cubicBezTo>
                <a:cubicBezTo>
                  <a:pt x="2993004" y="586859"/>
                  <a:pt x="2978162" y="610836"/>
                  <a:pt x="2978162" y="651939"/>
                </a:cubicBezTo>
                <a:lnTo>
                  <a:pt x="2978162" y="657648"/>
                </a:lnTo>
                <a:lnTo>
                  <a:pt x="3075781" y="657648"/>
                </a:lnTo>
                <a:lnTo>
                  <a:pt x="3075781" y="679341"/>
                </a:lnTo>
                <a:lnTo>
                  <a:pt x="2978162" y="679341"/>
                </a:lnTo>
                <a:lnTo>
                  <a:pt x="2978162" y="920821"/>
                </a:lnTo>
                <a:lnTo>
                  <a:pt x="2955327" y="920821"/>
                </a:lnTo>
                <a:lnTo>
                  <a:pt x="2955327" y="679341"/>
                </a:lnTo>
                <a:lnTo>
                  <a:pt x="2898810" y="679341"/>
                </a:lnTo>
                <a:lnTo>
                  <a:pt x="2898810" y="657648"/>
                </a:lnTo>
                <a:lnTo>
                  <a:pt x="2955327" y="657648"/>
                </a:lnTo>
                <a:lnTo>
                  <a:pt x="2955327" y="651939"/>
                </a:lnTo>
                <a:cubicBezTo>
                  <a:pt x="2955327" y="598277"/>
                  <a:pt x="2982729" y="565166"/>
                  <a:pt x="3036962" y="565166"/>
                </a:cubicBezTo>
                <a:close/>
                <a:moveTo>
                  <a:pt x="2192067" y="231204"/>
                </a:moveTo>
                <a:cubicBezTo>
                  <a:pt x="2148680" y="231204"/>
                  <a:pt x="2125274" y="248901"/>
                  <a:pt x="2125274" y="284296"/>
                </a:cubicBezTo>
                <a:cubicBezTo>
                  <a:pt x="2125274" y="308272"/>
                  <a:pt x="2141830" y="333962"/>
                  <a:pt x="2189212" y="333962"/>
                </a:cubicBezTo>
                <a:cubicBezTo>
                  <a:pt x="2253150" y="333962"/>
                  <a:pt x="2291970" y="300280"/>
                  <a:pt x="2291970" y="255181"/>
                </a:cubicBezTo>
                <a:lnTo>
                  <a:pt x="2291970" y="231204"/>
                </a:lnTo>
                <a:close/>
                <a:moveTo>
                  <a:pt x="2756091" y="102757"/>
                </a:moveTo>
                <a:cubicBezTo>
                  <a:pt x="2689870" y="102757"/>
                  <a:pt x="2648196" y="146144"/>
                  <a:pt x="2648196" y="216361"/>
                </a:cubicBezTo>
                <a:cubicBezTo>
                  <a:pt x="2648196" y="286579"/>
                  <a:pt x="2686445" y="333962"/>
                  <a:pt x="2755521" y="333962"/>
                </a:cubicBezTo>
                <a:cubicBezTo>
                  <a:pt x="2824597" y="333962"/>
                  <a:pt x="2863987" y="286579"/>
                  <a:pt x="2863987" y="216361"/>
                </a:cubicBezTo>
                <a:cubicBezTo>
                  <a:pt x="2863987" y="146144"/>
                  <a:pt x="2822313" y="102757"/>
                  <a:pt x="2756091" y="102757"/>
                </a:cubicBezTo>
                <a:close/>
                <a:moveTo>
                  <a:pt x="1713674" y="102757"/>
                </a:moveTo>
                <a:cubicBezTo>
                  <a:pt x="1647452" y="102757"/>
                  <a:pt x="1605778" y="146144"/>
                  <a:pt x="1605778" y="216361"/>
                </a:cubicBezTo>
                <a:cubicBezTo>
                  <a:pt x="1605778" y="286579"/>
                  <a:pt x="1644027" y="333962"/>
                  <a:pt x="1713103" y="333962"/>
                </a:cubicBezTo>
                <a:cubicBezTo>
                  <a:pt x="1782179" y="333962"/>
                  <a:pt x="1821569" y="286579"/>
                  <a:pt x="1821569" y="216361"/>
                </a:cubicBezTo>
                <a:cubicBezTo>
                  <a:pt x="1821569" y="146144"/>
                  <a:pt x="1779895" y="102757"/>
                  <a:pt x="1713674" y="102757"/>
                </a:cubicBezTo>
                <a:close/>
                <a:moveTo>
                  <a:pt x="692473" y="102757"/>
                </a:moveTo>
                <a:cubicBezTo>
                  <a:pt x="633006" y="102757"/>
                  <a:pt x="592569" y="137581"/>
                  <a:pt x="586290" y="202660"/>
                </a:cubicBezTo>
                <a:lnTo>
                  <a:pt x="791805" y="202660"/>
                </a:lnTo>
                <a:cubicBezTo>
                  <a:pt x="788951" y="140435"/>
                  <a:pt x="757552" y="102757"/>
                  <a:pt x="692473" y="102757"/>
                </a:cubicBezTo>
                <a:close/>
                <a:moveTo>
                  <a:pt x="2552860" y="86773"/>
                </a:moveTo>
                <a:lnTo>
                  <a:pt x="2575695" y="86773"/>
                </a:lnTo>
                <a:lnTo>
                  <a:pt x="2575695" y="349947"/>
                </a:lnTo>
                <a:lnTo>
                  <a:pt x="2552860" y="349947"/>
                </a:lnTo>
                <a:close/>
                <a:moveTo>
                  <a:pt x="1840978" y="86773"/>
                </a:moveTo>
                <a:lnTo>
                  <a:pt x="1866096" y="86773"/>
                </a:lnTo>
                <a:lnTo>
                  <a:pt x="1910054" y="185534"/>
                </a:lnTo>
                <a:cubicBezTo>
                  <a:pt x="1930605" y="231775"/>
                  <a:pt x="1955153" y="288292"/>
                  <a:pt x="1969425" y="325399"/>
                </a:cubicBezTo>
                <a:lnTo>
                  <a:pt x="1970567" y="325399"/>
                </a:lnTo>
                <a:cubicBezTo>
                  <a:pt x="1985980" y="287721"/>
                  <a:pt x="2009957" y="231775"/>
                  <a:pt x="2029367" y="185534"/>
                </a:cubicBezTo>
                <a:lnTo>
                  <a:pt x="2071041" y="86773"/>
                </a:lnTo>
                <a:lnTo>
                  <a:pt x="2096159" y="86773"/>
                </a:lnTo>
                <a:lnTo>
                  <a:pt x="1981984" y="349946"/>
                </a:lnTo>
                <a:lnTo>
                  <a:pt x="1959149" y="349946"/>
                </a:lnTo>
                <a:close/>
                <a:moveTo>
                  <a:pt x="948700" y="86773"/>
                </a:moveTo>
                <a:lnTo>
                  <a:pt x="971535" y="86773"/>
                </a:lnTo>
                <a:lnTo>
                  <a:pt x="971535" y="349947"/>
                </a:lnTo>
                <a:lnTo>
                  <a:pt x="948700" y="349947"/>
                </a:lnTo>
                <a:close/>
                <a:moveTo>
                  <a:pt x="3049522" y="81064"/>
                </a:moveTo>
                <a:cubicBezTo>
                  <a:pt x="3128302" y="81064"/>
                  <a:pt x="3151137" y="133014"/>
                  <a:pt x="3151137" y="188959"/>
                </a:cubicBezTo>
                <a:lnTo>
                  <a:pt x="3151137" y="349946"/>
                </a:lnTo>
                <a:lnTo>
                  <a:pt x="3128302" y="349946"/>
                </a:lnTo>
                <a:lnTo>
                  <a:pt x="3128302" y="191814"/>
                </a:lnTo>
                <a:cubicBezTo>
                  <a:pt x="3128302" y="147856"/>
                  <a:pt x="3110035" y="102757"/>
                  <a:pt x="3046667" y="102757"/>
                </a:cubicBezTo>
                <a:cubicBezTo>
                  <a:pt x="2987867" y="102757"/>
                  <a:pt x="2951331" y="135297"/>
                  <a:pt x="2951331" y="191814"/>
                </a:cubicBezTo>
                <a:lnTo>
                  <a:pt x="2951331" y="349946"/>
                </a:lnTo>
                <a:lnTo>
                  <a:pt x="2928496" y="349946"/>
                </a:lnTo>
                <a:lnTo>
                  <a:pt x="2928496" y="86773"/>
                </a:lnTo>
                <a:lnTo>
                  <a:pt x="2951331" y="86773"/>
                </a:lnTo>
                <a:lnTo>
                  <a:pt x="2951331" y="155849"/>
                </a:lnTo>
                <a:lnTo>
                  <a:pt x="2952473" y="155849"/>
                </a:lnTo>
                <a:cubicBezTo>
                  <a:pt x="2963319" y="107895"/>
                  <a:pt x="3000426" y="81064"/>
                  <a:pt x="3049522" y="81064"/>
                </a:cubicBezTo>
                <a:close/>
                <a:moveTo>
                  <a:pt x="2756091" y="81064"/>
                </a:moveTo>
                <a:cubicBezTo>
                  <a:pt x="2832018" y="81064"/>
                  <a:pt x="2886822" y="131872"/>
                  <a:pt x="2886822" y="216932"/>
                </a:cubicBezTo>
                <a:cubicBezTo>
                  <a:pt x="2886822" y="301993"/>
                  <a:pt x="2838298" y="355655"/>
                  <a:pt x="2756091" y="355655"/>
                </a:cubicBezTo>
                <a:cubicBezTo>
                  <a:pt x="2673885" y="355655"/>
                  <a:pt x="2625361" y="301993"/>
                  <a:pt x="2625361" y="216932"/>
                </a:cubicBezTo>
                <a:cubicBezTo>
                  <a:pt x="2625361" y="131872"/>
                  <a:pt x="2680165" y="81064"/>
                  <a:pt x="2756091" y="81064"/>
                </a:cubicBezTo>
                <a:close/>
                <a:moveTo>
                  <a:pt x="2217756" y="81064"/>
                </a:moveTo>
                <a:cubicBezTo>
                  <a:pt x="2284548" y="81064"/>
                  <a:pt x="2314805" y="117600"/>
                  <a:pt x="2314805" y="185534"/>
                </a:cubicBezTo>
                <a:lnTo>
                  <a:pt x="2314805" y="349946"/>
                </a:lnTo>
                <a:lnTo>
                  <a:pt x="2291970" y="349946"/>
                </a:lnTo>
                <a:lnTo>
                  <a:pt x="2291970" y="280870"/>
                </a:lnTo>
                <a:lnTo>
                  <a:pt x="2291399" y="280870"/>
                </a:lnTo>
                <a:cubicBezTo>
                  <a:pt x="2279410" y="332820"/>
                  <a:pt x="2237736" y="355655"/>
                  <a:pt x="2190354" y="355655"/>
                </a:cubicBezTo>
                <a:cubicBezTo>
                  <a:pt x="2134408" y="355655"/>
                  <a:pt x="2102439" y="331108"/>
                  <a:pt x="2102439" y="283725"/>
                </a:cubicBezTo>
                <a:cubicBezTo>
                  <a:pt x="2102439" y="243193"/>
                  <a:pt x="2132696" y="209511"/>
                  <a:pt x="2190925" y="209511"/>
                </a:cubicBezTo>
                <a:lnTo>
                  <a:pt x="2291970" y="209511"/>
                </a:lnTo>
                <a:lnTo>
                  <a:pt x="2291970" y="186676"/>
                </a:lnTo>
                <a:cubicBezTo>
                  <a:pt x="2291970" y="132443"/>
                  <a:pt x="2273131" y="102757"/>
                  <a:pt x="2217756" y="102757"/>
                </a:cubicBezTo>
                <a:cubicBezTo>
                  <a:pt x="2168090" y="102757"/>
                  <a:pt x="2142400" y="126734"/>
                  <a:pt x="2133266" y="182680"/>
                </a:cubicBezTo>
                <a:lnTo>
                  <a:pt x="2111002" y="178113"/>
                </a:lnTo>
                <a:cubicBezTo>
                  <a:pt x="2121278" y="111320"/>
                  <a:pt x="2160669" y="81064"/>
                  <a:pt x="2217756" y="81064"/>
                </a:cubicBezTo>
                <a:close/>
                <a:moveTo>
                  <a:pt x="1713674" y="81064"/>
                </a:moveTo>
                <a:cubicBezTo>
                  <a:pt x="1789600" y="81064"/>
                  <a:pt x="1844404" y="131872"/>
                  <a:pt x="1844404" y="216932"/>
                </a:cubicBezTo>
                <a:cubicBezTo>
                  <a:pt x="1844404" y="301993"/>
                  <a:pt x="1795880" y="355655"/>
                  <a:pt x="1713674" y="355655"/>
                </a:cubicBezTo>
                <a:cubicBezTo>
                  <a:pt x="1631467" y="355655"/>
                  <a:pt x="1582943" y="301993"/>
                  <a:pt x="1582943" y="216932"/>
                </a:cubicBezTo>
                <a:cubicBezTo>
                  <a:pt x="1582943" y="131872"/>
                  <a:pt x="1637747" y="81064"/>
                  <a:pt x="1713674" y="81064"/>
                </a:cubicBezTo>
                <a:close/>
                <a:moveTo>
                  <a:pt x="1443079" y="81064"/>
                </a:moveTo>
                <a:cubicBezTo>
                  <a:pt x="1521859" y="81064"/>
                  <a:pt x="1544695" y="133014"/>
                  <a:pt x="1544695" y="188959"/>
                </a:cubicBezTo>
                <a:lnTo>
                  <a:pt x="1544695" y="349946"/>
                </a:lnTo>
                <a:lnTo>
                  <a:pt x="1521859" y="349946"/>
                </a:lnTo>
                <a:lnTo>
                  <a:pt x="1521859" y="191814"/>
                </a:lnTo>
                <a:cubicBezTo>
                  <a:pt x="1521859" y="147856"/>
                  <a:pt x="1503591" y="102757"/>
                  <a:pt x="1440224" y="102757"/>
                </a:cubicBezTo>
                <a:cubicBezTo>
                  <a:pt x="1381424" y="102757"/>
                  <a:pt x="1344888" y="135297"/>
                  <a:pt x="1344888" y="191814"/>
                </a:cubicBezTo>
                <a:lnTo>
                  <a:pt x="1344888" y="349946"/>
                </a:lnTo>
                <a:lnTo>
                  <a:pt x="1322053" y="349946"/>
                </a:lnTo>
                <a:lnTo>
                  <a:pt x="1322053" y="86773"/>
                </a:lnTo>
                <a:lnTo>
                  <a:pt x="1344888" y="86773"/>
                </a:lnTo>
                <a:lnTo>
                  <a:pt x="1344888" y="155849"/>
                </a:lnTo>
                <a:lnTo>
                  <a:pt x="1346030" y="155849"/>
                </a:lnTo>
                <a:cubicBezTo>
                  <a:pt x="1356876" y="107895"/>
                  <a:pt x="1393983" y="81064"/>
                  <a:pt x="1443079" y="81064"/>
                </a:cubicBezTo>
                <a:close/>
                <a:moveTo>
                  <a:pt x="1162207" y="81064"/>
                </a:moveTo>
                <a:cubicBezTo>
                  <a:pt x="1240988" y="81064"/>
                  <a:pt x="1263823" y="133014"/>
                  <a:pt x="1263823" y="188959"/>
                </a:cubicBezTo>
                <a:lnTo>
                  <a:pt x="1263823" y="349946"/>
                </a:lnTo>
                <a:lnTo>
                  <a:pt x="1240988" y="349946"/>
                </a:lnTo>
                <a:lnTo>
                  <a:pt x="1240988" y="191814"/>
                </a:lnTo>
                <a:cubicBezTo>
                  <a:pt x="1240988" y="147856"/>
                  <a:pt x="1222720" y="102757"/>
                  <a:pt x="1159353" y="102757"/>
                </a:cubicBezTo>
                <a:cubicBezTo>
                  <a:pt x="1100553" y="102757"/>
                  <a:pt x="1064017" y="135297"/>
                  <a:pt x="1064017" y="191814"/>
                </a:cubicBezTo>
                <a:lnTo>
                  <a:pt x="1064017" y="349946"/>
                </a:lnTo>
                <a:lnTo>
                  <a:pt x="1041182" y="349946"/>
                </a:lnTo>
                <a:lnTo>
                  <a:pt x="1041182" y="86773"/>
                </a:lnTo>
                <a:lnTo>
                  <a:pt x="1064017" y="86773"/>
                </a:lnTo>
                <a:lnTo>
                  <a:pt x="1064017" y="155849"/>
                </a:lnTo>
                <a:lnTo>
                  <a:pt x="1065159" y="155849"/>
                </a:lnTo>
                <a:cubicBezTo>
                  <a:pt x="1076005" y="107895"/>
                  <a:pt x="1113112" y="81064"/>
                  <a:pt x="1162207" y="81064"/>
                </a:cubicBezTo>
                <a:close/>
                <a:moveTo>
                  <a:pt x="693043" y="81064"/>
                </a:moveTo>
                <a:cubicBezTo>
                  <a:pt x="768970" y="81064"/>
                  <a:pt x="813498" y="129588"/>
                  <a:pt x="813498" y="202660"/>
                </a:cubicBezTo>
                <a:cubicBezTo>
                  <a:pt x="813498" y="206086"/>
                  <a:pt x="813498" y="216361"/>
                  <a:pt x="812927" y="224354"/>
                </a:cubicBezTo>
                <a:lnTo>
                  <a:pt x="585719" y="224354"/>
                </a:lnTo>
                <a:cubicBezTo>
                  <a:pt x="588002" y="291717"/>
                  <a:pt x="628535" y="333962"/>
                  <a:pt x="694756" y="333962"/>
                </a:cubicBezTo>
                <a:cubicBezTo>
                  <a:pt x="754127" y="333962"/>
                  <a:pt x="779246" y="301993"/>
                  <a:pt x="790663" y="262032"/>
                </a:cubicBezTo>
                <a:lnTo>
                  <a:pt x="812356" y="269453"/>
                </a:lnTo>
                <a:cubicBezTo>
                  <a:pt x="798655" y="324828"/>
                  <a:pt x="757552" y="355655"/>
                  <a:pt x="695327" y="355655"/>
                </a:cubicBezTo>
                <a:cubicBezTo>
                  <a:pt x="612455" y="355655"/>
                  <a:pt x="562314" y="301993"/>
                  <a:pt x="562314" y="216932"/>
                </a:cubicBezTo>
                <a:cubicBezTo>
                  <a:pt x="562314" y="131872"/>
                  <a:pt x="618830" y="81064"/>
                  <a:pt x="693043" y="81064"/>
                </a:cubicBezTo>
                <a:close/>
                <a:moveTo>
                  <a:pt x="2387306" y="7421"/>
                </a:moveTo>
                <a:lnTo>
                  <a:pt x="2410142" y="7421"/>
                </a:lnTo>
                <a:lnTo>
                  <a:pt x="2410142" y="86773"/>
                </a:lnTo>
                <a:lnTo>
                  <a:pt x="2507761" y="86773"/>
                </a:lnTo>
                <a:lnTo>
                  <a:pt x="2507761" y="108466"/>
                </a:lnTo>
                <a:lnTo>
                  <a:pt x="2410142" y="108466"/>
                </a:lnTo>
                <a:lnTo>
                  <a:pt x="2410142" y="276874"/>
                </a:lnTo>
                <a:cubicBezTo>
                  <a:pt x="2410142" y="314552"/>
                  <a:pt x="2424984" y="333962"/>
                  <a:pt x="2460379" y="333962"/>
                </a:cubicBezTo>
                <a:cubicBezTo>
                  <a:pt x="2476934" y="333962"/>
                  <a:pt x="2487780" y="332249"/>
                  <a:pt x="2506049" y="327111"/>
                </a:cubicBezTo>
                <a:lnTo>
                  <a:pt x="2510045" y="347663"/>
                </a:lnTo>
                <a:cubicBezTo>
                  <a:pt x="2493489" y="352801"/>
                  <a:pt x="2478646" y="355655"/>
                  <a:pt x="2459237" y="355655"/>
                </a:cubicBezTo>
                <a:cubicBezTo>
                  <a:pt x="2410142" y="355655"/>
                  <a:pt x="2387306" y="323686"/>
                  <a:pt x="2387306" y="275733"/>
                </a:cubicBezTo>
                <a:lnTo>
                  <a:pt x="2387306" y="108466"/>
                </a:lnTo>
                <a:lnTo>
                  <a:pt x="2339353" y="108466"/>
                </a:lnTo>
                <a:lnTo>
                  <a:pt x="2339353" y="86773"/>
                </a:lnTo>
                <a:lnTo>
                  <a:pt x="2387306" y="86773"/>
                </a:lnTo>
                <a:close/>
                <a:moveTo>
                  <a:pt x="0" y="7421"/>
                </a:moveTo>
                <a:lnTo>
                  <a:pt x="268311" y="7421"/>
                </a:lnTo>
                <a:lnTo>
                  <a:pt x="268311" y="30256"/>
                </a:lnTo>
                <a:lnTo>
                  <a:pt x="146144" y="30256"/>
                </a:lnTo>
                <a:lnTo>
                  <a:pt x="146144" y="349946"/>
                </a:lnTo>
                <a:lnTo>
                  <a:pt x="122167" y="349946"/>
                </a:lnTo>
                <a:lnTo>
                  <a:pt x="122167" y="30256"/>
                </a:lnTo>
                <a:lnTo>
                  <a:pt x="0" y="30256"/>
                </a:lnTo>
                <a:close/>
                <a:moveTo>
                  <a:pt x="2547151" y="0"/>
                </a:moveTo>
                <a:lnTo>
                  <a:pt x="2581404" y="0"/>
                </a:lnTo>
                <a:lnTo>
                  <a:pt x="2581404" y="33682"/>
                </a:lnTo>
                <a:lnTo>
                  <a:pt x="2547151" y="33682"/>
                </a:lnTo>
                <a:close/>
                <a:moveTo>
                  <a:pt x="942991" y="0"/>
                </a:moveTo>
                <a:lnTo>
                  <a:pt x="977244" y="0"/>
                </a:lnTo>
                <a:lnTo>
                  <a:pt x="977244" y="33682"/>
                </a:lnTo>
                <a:lnTo>
                  <a:pt x="942991" y="33682"/>
                </a:lnTo>
                <a:close/>
                <a:moveTo>
                  <a:pt x="301328" y="0"/>
                </a:moveTo>
                <a:lnTo>
                  <a:pt x="324163" y="0"/>
                </a:lnTo>
                <a:lnTo>
                  <a:pt x="324163" y="155849"/>
                </a:lnTo>
                <a:lnTo>
                  <a:pt x="325304" y="155849"/>
                </a:lnTo>
                <a:cubicBezTo>
                  <a:pt x="336151" y="107895"/>
                  <a:pt x="373257" y="81064"/>
                  <a:pt x="422353" y="81064"/>
                </a:cubicBezTo>
                <a:cubicBezTo>
                  <a:pt x="501134" y="81064"/>
                  <a:pt x="523969" y="133014"/>
                  <a:pt x="523969" y="188960"/>
                </a:cubicBezTo>
                <a:lnTo>
                  <a:pt x="523969" y="349947"/>
                </a:lnTo>
                <a:lnTo>
                  <a:pt x="501134" y="349947"/>
                </a:lnTo>
                <a:lnTo>
                  <a:pt x="501134" y="191814"/>
                </a:lnTo>
                <a:cubicBezTo>
                  <a:pt x="501134" y="147857"/>
                  <a:pt x="482866" y="102758"/>
                  <a:pt x="419498" y="102758"/>
                </a:cubicBezTo>
                <a:cubicBezTo>
                  <a:pt x="360699" y="102758"/>
                  <a:pt x="324163" y="135297"/>
                  <a:pt x="324163" y="191814"/>
                </a:cubicBezTo>
                <a:lnTo>
                  <a:pt x="324163" y="349947"/>
                </a:lnTo>
                <a:lnTo>
                  <a:pt x="301328" y="349947"/>
                </a:lnTo>
                <a:close/>
              </a:path>
            </a:pathLst>
          </a:custGeom>
          <a:solidFill>
            <a:srgbClr val="2D1329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3" name="Vrije vorm 42">
            <a:extLst>
              <a:ext uri="{FF2B5EF4-FFF2-40B4-BE49-F238E27FC236}">
                <a16:creationId xmlns:a16="http://schemas.microsoft.com/office/drawing/2014/main" id="{28B3C64D-7B00-94E5-FC13-A11E1AB23D87}"/>
              </a:ext>
            </a:extLst>
          </p:cNvPr>
          <p:cNvSpPr/>
          <p:nvPr/>
        </p:nvSpPr>
        <p:spPr>
          <a:xfrm>
            <a:off x="881291" y="1830422"/>
            <a:ext cx="2515311" cy="1223817"/>
          </a:xfrm>
          <a:custGeom>
            <a:avLst/>
            <a:gdLst>
              <a:gd name="connsiteX0" fmla="*/ 4530563 w 6393640"/>
              <a:gd name="connsiteY0" fmla="*/ 706873 h 2333105"/>
              <a:gd name="connsiteX1" fmla="*/ 4914112 w 6393640"/>
              <a:gd name="connsiteY1" fmla="*/ 706873 h 2333105"/>
              <a:gd name="connsiteX2" fmla="*/ 4914112 w 6393640"/>
              <a:gd name="connsiteY2" fmla="*/ 2300147 h 2333105"/>
              <a:gd name="connsiteX3" fmla="*/ 4530563 w 6393640"/>
              <a:gd name="connsiteY3" fmla="*/ 2300147 h 2333105"/>
              <a:gd name="connsiteX4" fmla="*/ 3386858 w 6393640"/>
              <a:gd name="connsiteY4" fmla="*/ 706873 h 2333105"/>
              <a:gd name="connsiteX5" fmla="*/ 4284120 w 6393640"/>
              <a:gd name="connsiteY5" fmla="*/ 706873 h 2333105"/>
              <a:gd name="connsiteX6" fmla="*/ 4284120 w 6393640"/>
              <a:gd name="connsiteY6" fmla="*/ 1085026 h 2333105"/>
              <a:gd name="connsiteX7" fmla="*/ 3773010 w 6393640"/>
              <a:gd name="connsiteY7" fmla="*/ 1085026 h 2333105"/>
              <a:gd name="connsiteX8" fmla="*/ 3773010 w 6393640"/>
              <a:gd name="connsiteY8" fmla="*/ 2301014 h 2333105"/>
              <a:gd name="connsiteX9" fmla="*/ 3386858 w 6393640"/>
              <a:gd name="connsiteY9" fmla="*/ 2301014 h 2333105"/>
              <a:gd name="connsiteX10" fmla="*/ 2242286 w 6393640"/>
              <a:gd name="connsiteY10" fmla="*/ 706873 h 2333105"/>
              <a:gd name="connsiteX11" fmla="*/ 3140416 w 6393640"/>
              <a:gd name="connsiteY11" fmla="*/ 706873 h 2333105"/>
              <a:gd name="connsiteX12" fmla="*/ 3140416 w 6393640"/>
              <a:gd name="connsiteY12" fmla="*/ 1085026 h 2333105"/>
              <a:gd name="connsiteX13" fmla="*/ 2629306 w 6393640"/>
              <a:gd name="connsiteY13" fmla="*/ 1085026 h 2333105"/>
              <a:gd name="connsiteX14" fmla="*/ 2629306 w 6393640"/>
              <a:gd name="connsiteY14" fmla="*/ 2301014 h 2333105"/>
              <a:gd name="connsiteX15" fmla="*/ 2242286 w 6393640"/>
              <a:gd name="connsiteY15" fmla="*/ 2301014 h 2333105"/>
              <a:gd name="connsiteX16" fmla="*/ 1471717 w 6393640"/>
              <a:gd name="connsiteY16" fmla="*/ 706873 h 2333105"/>
              <a:gd name="connsiteX17" fmla="*/ 1855265 w 6393640"/>
              <a:gd name="connsiteY17" fmla="*/ 706873 h 2333105"/>
              <a:gd name="connsiteX18" fmla="*/ 1855265 w 6393640"/>
              <a:gd name="connsiteY18" fmla="*/ 2300147 h 2333105"/>
              <a:gd name="connsiteX19" fmla="*/ 1471717 w 6393640"/>
              <a:gd name="connsiteY19" fmla="*/ 2300147 h 2333105"/>
              <a:gd name="connsiteX20" fmla="*/ 5799225 w 6393640"/>
              <a:gd name="connsiteY20" fmla="*/ 674782 h 2333105"/>
              <a:gd name="connsiteX21" fmla="*/ 6336368 w 6393640"/>
              <a:gd name="connsiteY21" fmla="*/ 891613 h 2333105"/>
              <a:gd name="connsiteX22" fmla="*/ 6111618 w 6393640"/>
              <a:gd name="connsiteY22" fmla="*/ 1119719 h 2333105"/>
              <a:gd name="connsiteX23" fmla="*/ 5786209 w 6393640"/>
              <a:gd name="connsiteY23" fmla="*/ 967937 h 2333105"/>
              <a:gd name="connsiteX24" fmla="*/ 5601377 w 6393640"/>
              <a:gd name="connsiteY24" fmla="*/ 1120586 h 2333105"/>
              <a:gd name="connsiteX25" fmla="*/ 5892944 w 6393640"/>
              <a:gd name="connsiteY25" fmla="*/ 1329611 h 2333105"/>
              <a:gd name="connsiteX26" fmla="*/ 5917241 w 6393640"/>
              <a:gd name="connsiteY26" fmla="*/ 1337417 h 2333105"/>
              <a:gd name="connsiteX27" fmla="*/ 6393640 w 6393640"/>
              <a:gd name="connsiteY27" fmla="*/ 1838730 h 2333105"/>
              <a:gd name="connsiteX28" fmla="*/ 5799225 w 6393640"/>
              <a:gd name="connsiteY28" fmla="*/ 2333105 h 2333105"/>
              <a:gd name="connsiteX29" fmla="*/ 5180514 w 6393640"/>
              <a:gd name="connsiteY29" fmla="*/ 2104999 h 2333105"/>
              <a:gd name="connsiteX30" fmla="*/ 5397454 w 6393640"/>
              <a:gd name="connsiteY30" fmla="*/ 1841332 h 2333105"/>
              <a:gd name="connsiteX31" fmla="*/ 5786209 w 6393640"/>
              <a:gd name="connsiteY31" fmla="*/ 2020868 h 2333105"/>
              <a:gd name="connsiteX32" fmla="*/ 6006620 w 6393640"/>
              <a:gd name="connsiteY32" fmla="*/ 1851740 h 2333105"/>
              <a:gd name="connsiteX33" fmla="*/ 5739350 w 6393640"/>
              <a:gd name="connsiteY33" fmla="*/ 1652256 h 2333105"/>
              <a:gd name="connsiteX34" fmla="*/ 5671665 w 6393640"/>
              <a:gd name="connsiteY34" fmla="*/ 1628838 h 2333105"/>
              <a:gd name="connsiteX35" fmla="*/ 5217827 w 6393640"/>
              <a:gd name="connsiteY35" fmla="*/ 1156147 h 2333105"/>
              <a:gd name="connsiteX36" fmla="*/ 5799225 w 6393640"/>
              <a:gd name="connsiteY36" fmla="*/ 674782 h 2333105"/>
              <a:gd name="connsiteX37" fmla="*/ 618710 w 6393640"/>
              <a:gd name="connsiteY37" fmla="*/ 674782 h 2333105"/>
              <a:gd name="connsiteX38" fmla="*/ 1155854 w 6393640"/>
              <a:gd name="connsiteY38" fmla="*/ 891613 h 2333105"/>
              <a:gd name="connsiteX39" fmla="*/ 931103 w 6393640"/>
              <a:gd name="connsiteY39" fmla="*/ 1119719 h 2333105"/>
              <a:gd name="connsiteX40" fmla="*/ 605694 w 6393640"/>
              <a:gd name="connsiteY40" fmla="*/ 967937 h 2333105"/>
              <a:gd name="connsiteX41" fmla="*/ 420862 w 6393640"/>
              <a:gd name="connsiteY41" fmla="*/ 1120586 h 2333105"/>
              <a:gd name="connsiteX42" fmla="*/ 712429 w 6393640"/>
              <a:gd name="connsiteY42" fmla="*/ 1329611 h 2333105"/>
              <a:gd name="connsiteX43" fmla="*/ 736727 w 6393640"/>
              <a:gd name="connsiteY43" fmla="*/ 1337417 h 2333105"/>
              <a:gd name="connsiteX44" fmla="*/ 1213126 w 6393640"/>
              <a:gd name="connsiteY44" fmla="*/ 1838730 h 2333105"/>
              <a:gd name="connsiteX45" fmla="*/ 618710 w 6393640"/>
              <a:gd name="connsiteY45" fmla="*/ 2333105 h 2333105"/>
              <a:gd name="connsiteX46" fmla="*/ 0 w 6393640"/>
              <a:gd name="connsiteY46" fmla="*/ 2104999 h 2333105"/>
              <a:gd name="connsiteX47" fmla="*/ 216940 w 6393640"/>
              <a:gd name="connsiteY47" fmla="*/ 1841332 h 2333105"/>
              <a:gd name="connsiteX48" fmla="*/ 605694 w 6393640"/>
              <a:gd name="connsiteY48" fmla="*/ 2020868 h 2333105"/>
              <a:gd name="connsiteX49" fmla="*/ 825237 w 6393640"/>
              <a:gd name="connsiteY49" fmla="*/ 1851740 h 2333105"/>
              <a:gd name="connsiteX50" fmla="*/ 558835 w 6393640"/>
              <a:gd name="connsiteY50" fmla="*/ 1652256 h 2333105"/>
              <a:gd name="connsiteX51" fmla="*/ 491150 w 6393640"/>
              <a:gd name="connsiteY51" fmla="*/ 1628838 h 2333105"/>
              <a:gd name="connsiteX52" fmla="*/ 37313 w 6393640"/>
              <a:gd name="connsiteY52" fmla="*/ 1156147 h 2333105"/>
              <a:gd name="connsiteX53" fmla="*/ 618710 w 6393640"/>
              <a:gd name="connsiteY53" fmla="*/ 674782 h 2333105"/>
              <a:gd name="connsiteX54" fmla="*/ 4530563 w 6393640"/>
              <a:gd name="connsiteY54" fmla="*/ 35564 h 2333105"/>
              <a:gd name="connsiteX55" fmla="*/ 4914112 w 6393640"/>
              <a:gd name="connsiteY55" fmla="*/ 35564 h 2333105"/>
              <a:gd name="connsiteX56" fmla="*/ 4914112 w 6393640"/>
              <a:gd name="connsiteY56" fmla="*/ 418921 h 2333105"/>
              <a:gd name="connsiteX57" fmla="*/ 4530563 w 6393640"/>
              <a:gd name="connsiteY57" fmla="*/ 418921 h 2333105"/>
              <a:gd name="connsiteX58" fmla="*/ 1663492 w 6393640"/>
              <a:gd name="connsiteY58" fmla="*/ 5 h 2333105"/>
              <a:gd name="connsiteX59" fmla="*/ 1894316 w 6393640"/>
              <a:gd name="connsiteY59" fmla="*/ 227243 h 2333105"/>
              <a:gd name="connsiteX60" fmla="*/ 1663492 w 6393640"/>
              <a:gd name="connsiteY60" fmla="*/ 454482 h 2333105"/>
              <a:gd name="connsiteX61" fmla="*/ 1433536 w 6393640"/>
              <a:gd name="connsiteY61" fmla="*/ 227243 h 2333105"/>
              <a:gd name="connsiteX62" fmla="*/ 1663492 w 6393640"/>
              <a:gd name="connsiteY62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93640" h="2333105">
                <a:moveTo>
                  <a:pt x="4530563" y="706873"/>
                </a:moveTo>
                <a:lnTo>
                  <a:pt x="4914112" y="706873"/>
                </a:lnTo>
                <a:lnTo>
                  <a:pt x="4914112" y="2300147"/>
                </a:lnTo>
                <a:lnTo>
                  <a:pt x="4530563" y="2300147"/>
                </a:lnTo>
                <a:close/>
                <a:moveTo>
                  <a:pt x="3386858" y="706873"/>
                </a:moveTo>
                <a:lnTo>
                  <a:pt x="4284120" y="706873"/>
                </a:lnTo>
                <a:lnTo>
                  <a:pt x="4284120" y="1085026"/>
                </a:lnTo>
                <a:lnTo>
                  <a:pt x="3773010" y="1085026"/>
                </a:lnTo>
                <a:lnTo>
                  <a:pt x="3773010" y="2301014"/>
                </a:lnTo>
                <a:lnTo>
                  <a:pt x="3386858" y="2301014"/>
                </a:lnTo>
                <a:close/>
                <a:moveTo>
                  <a:pt x="2242286" y="706873"/>
                </a:moveTo>
                <a:lnTo>
                  <a:pt x="3140416" y="706873"/>
                </a:lnTo>
                <a:lnTo>
                  <a:pt x="3140416" y="1085026"/>
                </a:lnTo>
                <a:lnTo>
                  <a:pt x="2629306" y="1085026"/>
                </a:lnTo>
                <a:lnTo>
                  <a:pt x="2629306" y="2301014"/>
                </a:lnTo>
                <a:lnTo>
                  <a:pt x="2242286" y="2301014"/>
                </a:lnTo>
                <a:close/>
                <a:moveTo>
                  <a:pt x="1471717" y="706873"/>
                </a:moveTo>
                <a:lnTo>
                  <a:pt x="1855265" y="706873"/>
                </a:lnTo>
                <a:lnTo>
                  <a:pt x="1855265" y="2300147"/>
                </a:lnTo>
                <a:lnTo>
                  <a:pt x="1471717" y="2300147"/>
                </a:lnTo>
                <a:close/>
                <a:moveTo>
                  <a:pt x="5799225" y="674782"/>
                </a:moveTo>
                <a:cubicBezTo>
                  <a:pt x="6010091" y="674782"/>
                  <a:pt x="6205337" y="753708"/>
                  <a:pt x="6336368" y="891613"/>
                </a:cubicBezTo>
                <a:lnTo>
                  <a:pt x="6111618" y="1119719"/>
                </a:lnTo>
                <a:cubicBezTo>
                  <a:pt x="6011826" y="1024313"/>
                  <a:pt x="5891208" y="967937"/>
                  <a:pt x="5786209" y="967937"/>
                </a:cubicBezTo>
                <a:cubicBezTo>
                  <a:pt x="5676004" y="967937"/>
                  <a:pt x="5601377" y="1028650"/>
                  <a:pt x="5601377" y="1120586"/>
                </a:cubicBezTo>
                <a:cubicBezTo>
                  <a:pt x="5601377" y="1235940"/>
                  <a:pt x="5717656" y="1273235"/>
                  <a:pt x="5892944" y="1329611"/>
                </a:cubicBezTo>
                <a:lnTo>
                  <a:pt x="5917241" y="1337417"/>
                </a:lnTo>
                <a:cubicBezTo>
                  <a:pt x="6158477" y="1418078"/>
                  <a:pt x="6393640" y="1522157"/>
                  <a:pt x="6393640" y="1838730"/>
                </a:cubicBezTo>
                <a:cubicBezTo>
                  <a:pt x="6393640" y="2144028"/>
                  <a:pt x="6165419" y="2333105"/>
                  <a:pt x="5799225" y="2333105"/>
                </a:cubicBezTo>
                <a:cubicBezTo>
                  <a:pt x="5559724" y="2333105"/>
                  <a:pt x="5329768" y="2248107"/>
                  <a:pt x="5180514" y="2104999"/>
                </a:cubicBezTo>
                <a:lnTo>
                  <a:pt x="5397454" y="1841332"/>
                </a:lnTo>
                <a:cubicBezTo>
                  <a:pt x="5511130" y="1952350"/>
                  <a:pt x="5658649" y="2020868"/>
                  <a:pt x="5786209" y="2020868"/>
                </a:cubicBezTo>
                <a:cubicBezTo>
                  <a:pt x="5915505" y="2020868"/>
                  <a:pt x="6006620" y="1951482"/>
                  <a:pt x="6006620" y="1851740"/>
                </a:cubicBezTo>
                <a:cubicBezTo>
                  <a:pt x="6006620" y="1742457"/>
                  <a:pt x="5899886" y="1706897"/>
                  <a:pt x="5739350" y="1652256"/>
                </a:cubicBezTo>
                <a:cubicBezTo>
                  <a:pt x="5717656" y="1644450"/>
                  <a:pt x="5695094" y="1636644"/>
                  <a:pt x="5671665" y="1628838"/>
                </a:cubicBezTo>
                <a:cubicBezTo>
                  <a:pt x="5391379" y="1528228"/>
                  <a:pt x="5217827" y="1413742"/>
                  <a:pt x="5217827" y="1156147"/>
                </a:cubicBezTo>
                <a:cubicBezTo>
                  <a:pt x="5217827" y="823962"/>
                  <a:pt x="5510262" y="674782"/>
                  <a:pt x="5799225" y="674782"/>
                </a:cubicBezTo>
                <a:close/>
                <a:moveTo>
                  <a:pt x="618710" y="674782"/>
                </a:moveTo>
                <a:cubicBezTo>
                  <a:pt x="829576" y="674782"/>
                  <a:pt x="1024821" y="753708"/>
                  <a:pt x="1155854" y="891613"/>
                </a:cubicBezTo>
                <a:lnTo>
                  <a:pt x="931103" y="1119719"/>
                </a:lnTo>
                <a:cubicBezTo>
                  <a:pt x="831312" y="1024313"/>
                  <a:pt x="710694" y="967937"/>
                  <a:pt x="605694" y="967937"/>
                </a:cubicBezTo>
                <a:cubicBezTo>
                  <a:pt x="495490" y="967937"/>
                  <a:pt x="420862" y="1028650"/>
                  <a:pt x="420862" y="1120586"/>
                </a:cubicBezTo>
                <a:cubicBezTo>
                  <a:pt x="420862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2" y="1418078"/>
                  <a:pt x="1213126" y="1522157"/>
                  <a:pt x="1213126" y="1838730"/>
                </a:cubicBezTo>
                <a:cubicBezTo>
                  <a:pt x="1213126" y="2144028"/>
                  <a:pt x="984904" y="2333105"/>
                  <a:pt x="618710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4" y="2020868"/>
                  <a:pt x="605694" y="2020868"/>
                </a:cubicBezTo>
                <a:cubicBezTo>
                  <a:pt x="735858" y="2020868"/>
                  <a:pt x="826106" y="1951482"/>
                  <a:pt x="825237" y="1851740"/>
                </a:cubicBezTo>
                <a:cubicBezTo>
                  <a:pt x="825237" y="1742457"/>
                  <a:pt x="719370" y="1706030"/>
                  <a:pt x="558835" y="1652256"/>
                </a:cubicBezTo>
                <a:cubicBezTo>
                  <a:pt x="537142" y="1644450"/>
                  <a:pt x="514580" y="1636644"/>
                  <a:pt x="491150" y="1628838"/>
                </a:cubicBezTo>
                <a:cubicBezTo>
                  <a:pt x="210865" y="1528228"/>
                  <a:pt x="37313" y="1413742"/>
                  <a:pt x="37313" y="1156147"/>
                </a:cubicBezTo>
                <a:cubicBezTo>
                  <a:pt x="37313" y="823962"/>
                  <a:pt x="329748" y="674782"/>
                  <a:pt x="618710" y="674782"/>
                </a:cubicBezTo>
                <a:close/>
                <a:moveTo>
                  <a:pt x="4530563" y="35564"/>
                </a:moveTo>
                <a:lnTo>
                  <a:pt x="4914112" y="35564"/>
                </a:lnTo>
                <a:lnTo>
                  <a:pt x="4914112" y="418921"/>
                </a:lnTo>
                <a:lnTo>
                  <a:pt x="4530563" y="418921"/>
                </a:lnTo>
                <a:close/>
                <a:moveTo>
                  <a:pt x="1663492" y="5"/>
                </a:moveTo>
                <a:cubicBezTo>
                  <a:pt x="1792788" y="5"/>
                  <a:pt x="1894316" y="99747"/>
                  <a:pt x="1894316" y="227243"/>
                </a:cubicBezTo>
                <a:cubicBezTo>
                  <a:pt x="1894316" y="354740"/>
                  <a:pt x="1792788" y="454482"/>
                  <a:pt x="1663492" y="454482"/>
                </a:cubicBezTo>
                <a:cubicBezTo>
                  <a:pt x="1537667" y="455349"/>
                  <a:pt x="1434404" y="353005"/>
                  <a:pt x="1433536" y="227243"/>
                </a:cubicBezTo>
                <a:cubicBezTo>
                  <a:pt x="1434404" y="100614"/>
                  <a:pt x="1537667" y="-863"/>
                  <a:pt x="1663492" y="5"/>
                </a:cubicBezTo>
                <a:close/>
              </a:path>
            </a:pathLst>
          </a:custGeom>
          <a:solidFill>
            <a:srgbClr val="2D1329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95" name="Vrije vorm 94">
            <a:extLst>
              <a:ext uri="{FF2B5EF4-FFF2-40B4-BE49-F238E27FC236}">
                <a16:creationId xmlns:a16="http://schemas.microsoft.com/office/drawing/2014/main" id="{1D26148D-EEE4-7EDB-4535-E012FCFC721D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526619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DA87C983-B18C-1D1D-FBC2-13E05A9F50F3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1569B9E-C0ED-898F-9C8E-03985607BC4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3F46225-D7E5-083A-CACC-8AC40D727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9" y="735243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6" y="4075132"/>
                  <a:pt x="1596276" y="3193321"/>
                </a:cubicBezTo>
                <a:lnTo>
                  <a:pt x="0" y="319332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B73C27AB-7E6E-3F38-C8E7-827D3668F553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88C1FD9-591F-CF9E-CB7B-71B87F8AEBC5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86B1032-B85E-2570-D135-E4666F1B24EA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658CE538-7AE6-C515-42E8-E8F9C7633C83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160B401-8091-698D-D038-E46A06479BE2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6898170D-620F-0317-9578-04518BFAB447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7DBF038F-E67F-7DA7-8265-D59A2483659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65FACEA8-510E-0152-C5BB-A5F676CF559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F1ECCDE4-0672-1B53-1869-A43042269D4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6BFA0BBC-1480-5BA2-E325-A8D711F5DAF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5DD06FCE-DEB8-7098-A990-F4EBCD31ED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3338FA3-8B5E-2795-1CA6-93AD2AF25659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42CBA07-4172-60C4-1564-117D81078DE1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BE3F43-DDB3-635C-DC7C-1D7A8FA0F803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D758FC5-62AB-6A9D-0BD2-5A271CE72DD5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914ABD19-D56E-052A-D889-AA8756DFBE2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CAD8F4BC-72F9-B056-9C4A-C235C2E15C2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AF3730F9-EE4F-CE61-5DAC-5A08F121942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E1F116-A683-E61D-EBD8-5B4E2440B40B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8C339E94-921E-D8D5-446B-B3C4348A9C06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A7AE1723-0D68-24DF-B92B-4D52A32325EB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94E8353-D6A2-FDE6-9236-0D55AF24944F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4EABEE1A-78ED-7013-F334-A8AE6D1E02C2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002C94EE-7DB4-DA32-FAAF-C09614C05CA0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BE1BA246-2167-CB6E-57F7-543EED23D4B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05B4B8D4-1DF3-7DC7-610E-BD04DFAF215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2C7F31F6-5684-EE92-3959-7E1B621808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719E2A38-2D8D-5A8F-0440-4E1E0A5741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52CF2254-0404-2E43-BCE7-B1A7164E8D9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64CEF92F-564D-BBA3-804F-5DF210806D5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65047B65-1D11-1A11-7FB2-51E7804F25E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FC950581-4FB3-F10D-AEFE-C175E81BE77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CDFCDE89-7F89-C106-D82E-50024B6BAB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B2CCCBD-4CEA-87E6-5342-3B14AEB8A3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FB7B3C05-FF35-7494-DD46-67F3E16818F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B720AF54-5314-FD66-0F5C-F9FA2F916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EC781DB9-9AEA-D74A-4176-4884E03D935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44BDE29-9F9B-66B8-A424-30E567EC5A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9FE6861B-755F-7E17-4FD5-AB1CB3DFA4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1BB67FF-CD7D-950B-23F1-76EB1830EBED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DE0B5B0C-F51C-788D-E91E-CA6A8F9F5F01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0C6B5CB3-ABD8-6C1C-1D8F-C6EA8AC1AC4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59C566D7-46EF-706B-882D-15D59478044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C693AF9-6996-EB93-CB1D-3A9727EA801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988040C7-AF4B-BE93-722C-0E6FAA86D19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AD38CACF-7EDD-70D6-6C39-C3478C57F78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CA7E8CAC-6D30-0D49-B30F-93DBE8C99CD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D512D929-EF86-ABEC-6F25-F902CF4F55F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CD8CDAB-1DD5-CE5D-9627-BA19BD0176F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EF9A4208-D251-73EC-AD8E-39DA66A384A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F668C3B-A45F-099F-07A7-280FDB27DE8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F81BF840-DC8D-30CE-F496-DF0816B7888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C3649E0D-6BA8-582A-AD12-0299E0B470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00ADBA9A-14C9-55CD-3241-A82BE27F89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2D6EE360-A4B7-FC18-996C-E9383C389B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C632B649-A8B0-3DF0-9DC6-F8AE92C026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C6A60E2B-C4B8-C33D-F4B2-7D6D37E51D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CA9C70E-A0B8-2504-9D9E-D43034A344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A9082CF2-E7B6-9C59-E4CB-3ABDDECE0A3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7D45C22-FA09-C51A-8D45-A395FEF0FAC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650148D2-3BA8-BC78-5DD1-80391AE6CEC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C195AEBB-9A2B-107D-5AAE-592CEFFB527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4D5AF046-BD4A-82AE-6070-1D2EFC71C72B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2BEA7862-980C-94FD-192D-F345B8C826F5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A81B4CA3-D422-608F-D280-0D84189825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D49F2F64-FD4A-12ED-58A4-759FBD2EEDD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16A7B483-D1BD-CF6B-95ED-129F59447BD3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E206CDB8-1010-7F49-57EA-59DA8168520D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4F8EC95D-0ACE-4316-BFEE-C891E836017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9979EDA0-3E43-8975-88E5-8885B032A8F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5AAA25F5-31B9-60C7-FE64-2F59912E17B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CD5E2BF8-15BF-4D97-6C75-642ECAC288F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23FCABE1-73DA-45CC-93FE-EFF5F2D58D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15A39FE-81B8-D32D-073E-DAFFE5A6A9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68612FA7-2642-AB71-00E0-B0AB3947D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C3E011E8-CFC7-D4CD-BBEC-5F97A5EA40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1A589B42-5647-836D-1F55-EBA5CE2117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9A4AC38B-96C2-58E3-1542-23ADE7CED27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B4413BC4-750D-1B33-278E-C4474DEC2A1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2B9CFF93-9565-E58A-994A-C1C9E3EDB5A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4D0914CD-5FDC-92BE-2059-19F0A2FB6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5CB998FD-7DF2-4C17-583F-616054D8AE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3C0B9DB8-208E-BDEB-B572-0460E0340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AF1FC07F-F66A-1C67-8E31-1A4B9018C6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7177BEB2-3EC2-F1CC-26D4-5B8EE1C356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236FBCEE-876D-ABCA-1685-5CB331434DD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9853C9CA-E875-A94B-5ABE-599E45A81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7A879EF7-B6A7-4595-E7CB-9D765A59AF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327426B7-8E2C-FB47-1146-575DAB3E00A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8153974B-E7A1-3060-8549-B74D844EDBB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0F3DF11E-95BE-5568-D1D4-8AF308AFC72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955D9725-1044-D332-A2FC-4C9F7B98113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F0D6BF57-E869-3291-5D4B-1032B1820AD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B16E5B0F-DAE7-8FE2-50D5-0E96B72331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D3A1C888-FAAB-388D-40D3-7AD651B691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0A838AD9-843C-DE01-4AE1-4CA5FDA831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39985475-B735-AAB7-BBE6-A82ECF07FF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8103EE6E-1F61-B68B-751D-750EC690B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52CA822E-ACCD-8A71-A9F4-323C39FB134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831CEE7E-5224-D1E7-0FEC-B4D9DE914A5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651A198F-3B8C-62F3-C6F3-24C0CB04182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B4BCF87B-437B-9CB3-BD37-F005DFB3872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4F64AD09-1944-6F1B-235E-07E7BA0A18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C62D9DCA-C6F4-6F5A-8754-F6F572DAC4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9FE3B155-FD82-1B01-E8BD-0C1E73A5F4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5C34F8E8-3C71-6B3E-30FC-384D4A9EE0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9C42DC57-F0AF-E037-3A15-822D9B929A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EA599673-3A15-1803-26EA-1C1F12A8844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1434CF11-62EA-ADF5-6C41-7FD3668CFC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72877BEC-EB29-784A-FCF2-D966BDAD21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8EEB2AA8-0E7B-AAD1-B392-1A8FD25492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6CC97739-A2C0-5029-EDD4-61F30AB8A4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85CE532F-841C-5705-FAA1-E4278E27775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31" name="Tijdelijke aanduiding voor datum 3">
            <a:extLst>
              <a:ext uri="{FF2B5EF4-FFF2-40B4-BE49-F238E27FC236}">
                <a16:creationId xmlns:a16="http://schemas.microsoft.com/office/drawing/2014/main" id="{0C2E0E26-A009-CB7A-F818-83A414F614F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32" name="Tijdelijke aanduiding voor voettekst 4">
            <a:extLst>
              <a:ext uri="{FF2B5EF4-FFF2-40B4-BE49-F238E27FC236}">
                <a16:creationId xmlns:a16="http://schemas.microsoft.com/office/drawing/2014/main" id="{2D18B6D1-8AF8-808F-6F62-78733A600CA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269942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CD506E90-BEB7-A581-516D-E413D89EAD2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3164779-5ED7-803D-C245-E2A5B4F7D67E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38" y="1005889"/>
            <a:ext cx="652325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48" y="1652220"/>
            <a:ext cx="6523251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024" y="2697521"/>
            <a:ext cx="6073764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B6FB16E-D8CE-781B-8A0D-D898FBE0B6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166" y="747356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7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7" y="4075132"/>
                  <a:pt x="1596277" y="3193321"/>
                </a:cubicBezTo>
                <a:lnTo>
                  <a:pt x="0" y="319332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67571C72-30E3-6104-FBC8-C630612415C2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A696D46-DB69-A7BF-36E0-64003AFB0CF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6CF2BCD-12EE-7C02-886E-8CE94B8EC30D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9BB7838E-93D0-5BE6-8102-B99079402CB0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F98CDD1-1CE1-913C-9BAD-4C98E6454B5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6C0A7015-6309-B88F-4A3F-F8C172FD6A9C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935EAE04-7161-7301-B919-6602D9C6B90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AF39A33C-6A47-551A-6123-C57D937E33E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C69BD783-2844-F2B9-2E60-F7AAA8C41E0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52313955-284A-3C2F-390F-3BEA7C2C19A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D97EFA1D-8C8A-070C-4884-0CAE0A9C43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D31B1AE8-D04A-E18F-D218-4F635F1D33C6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DE7C0CDD-810C-9D01-4C77-52365EFF0FD5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ED9A353-D267-E114-D08F-73E1627BE30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669A3544-061D-2B63-A657-C07B9043FFFD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E61E98F2-2FD4-7A81-0A3C-6B4F1EFA8C3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B9601410-817B-04A6-79BC-DB11F9B3BC7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1243B3AA-08DE-8DCB-8947-99B92B438FB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904794C-7E2D-C75C-1669-DE187853F17A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BF8B262-7D97-97C8-D211-46D4BC630EB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034038CB-C116-946B-4EBB-DF6B0527F6D2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1CFD9B2-B8EF-5A80-0DFA-540A9ADB3E2D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359A1A8-CF98-7B84-E478-7CEFD998E3D1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EEF1B6C4-C55C-CD9F-A10B-F46701A8B87E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2AFB72CD-297E-CD88-20BF-F760908C5C8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62A75F40-7FC5-34E8-C54B-E7EF6C227F8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8034689F-8BC3-AF32-2F2E-B0FA1B45970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780B4416-821A-E921-E866-AA67BB9D51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C82BABA4-98AD-F347-088B-F3D6A77C30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2D611A73-1A5D-9199-BD5D-094A1B4C974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7F14FF7B-1894-3259-4921-1EA15B518DE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EC5C0812-1159-9F22-B71C-FD8A03551A4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850670A3-5368-5E6E-5237-7047DD5B12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0146479B-EDF4-F631-7603-D9C96BE4283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C64F58C-C09C-1A1E-4EA2-E7CC66E2CA4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C860E010-D309-7C7D-FB54-57E5490D7F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E32F9EED-CB96-5A82-8626-1B25425D1C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160DEEB-F947-A9D6-9DA9-0E1C7917965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54846CA7-6D31-DAA5-9D7A-769961F3F0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B47EDFB-A7F5-7A64-40B8-ED78A79175EF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385394BF-6057-5BB9-C284-25BD6BB45D89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CC166E1-F2D7-4390-B439-5882327340D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4F650298-BF5E-D4EF-4AAC-09D05EB9CEA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05017BB8-F618-4E4A-5352-89DA1522D80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A9C6A296-9EB9-2AD1-EF93-6035BD76FEF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4091C43-77BC-BC61-43B0-47C63D5E793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F34FBD6B-78FF-7B4A-CB78-907A4843274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9B227233-EC0B-AF38-D7F9-1315BF2BA8D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91C274B3-0004-E610-E319-905AC601448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0D416CD6-2E3F-3AA0-52B7-8C273B7B186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788F71F-13BA-131A-DFFC-9102D78527A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845BFE09-781A-DDD8-C730-685645939DB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1A8C7BED-5B95-28EC-C20D-89D4D4117C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E534D2C8-5BFB-A2CB-2A7D-0A5C0A97D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6B287D00-3938-9F73-D727-4DA24D02EF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8A8007CC-3040-A170-5B8B-C0B011285E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CC6DC335-5D6A-591F-E1C5-F7E99B73FE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BD77CBFB-2836-8024-C4F5-26DF5E5527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2AF16B73-BAF8-695A-EF4B-50956C80A75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B97586BC-A9AC-1531-21C4-B67DCDC00F3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BBFB6E4F-0AEF-20D9-89AC-044D7BF3051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7F017199-51D8-D898-8959-857820455C7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7D605471-810B-1A73-7AE4-F64D8895EF1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3F9D8154-7D0C-85CD-C5F3-8A117C884DD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98CC8C34-89DA-D453-F561-E6DEB77018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826E6332-4B70-03F7-7ED0-4B8135D0B0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378D425C-E868-4834-DB5D-EE838F43004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7BDDDD0E-74C9-C66F-7C42-61390CD9E6B0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84BDA18B-A390-E420-4387-089B9B5F02E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C1ED41E0-3931-504B-9251-1B5D92243B9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2F8B8A8F-8FEB-0E99-BBFA-F187265858D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194A4F8D-CD92-F6C3-EB11-E5CADA9D4C9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E9D86F31-A8D0-9B71-89B7-9FDB323606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C7387153-F5A8-5BD9-E4CA-A590150B62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DADFC519-330D-F328-858A-1826B61095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5B447751-D55F-E1F6-63E8-A3944F5DE8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C5ACA1A5-352F-392C-3523-59AFB81113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854382F1-0DDF-910C-F25A-5EB1A3D30F9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25B6EECF-A771-B9B5-8CBD-7258BDCDEAA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16F97EC4-258F-719B-54B6-9ECDFE1FD1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C5B81026-99F7-9920-CDD8-862E0CC6A4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7C00F783-9FAA-BD72-A9E7-B068307AE5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3A8A922A-1399-0C6D-DC8E-B53DAC735C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A39F0847-59EB-73CD-DF64-4CE047DFA4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3C757FFA-111C-489D-8560-56AC3015F6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4FEF4FF1-7163-17BF-E897-B461EE23C52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933F0FFA-7218-1B9C-2F85-9F1763554C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2369F0F1-646A-092A-2853-1355B893ED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6B75E3EA-4E60-DB9B-6D7B-EF1156969EC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14B3EE7D-A00D-08B0-7CF7-8833A944B41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1460A761-C289-1A99-4019-9682FCFE28F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D38AF19E-4308-FAD6-B9B0-E0AFCA73358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5BB57FC3-8032-9901-2EF3-C59E2967FF7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5FCC764B-949D-A031-9D56-3AA7EEDF63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CEC62988-C125-6FBE-3991-30F8D8B06D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657F7F09-914B-66A4-C1B2-2FC07EE321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BB1B4D89-B3D6-EC2C-6754-21B79F7F5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B2CEFB64-BD02-5CB7-602E-00557E82BB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D032C4F6-4069-E125-7F8A-D3E5625D900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5FB2A520-5595-0E93-2F5F-033E1B7095E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DA6359A2-E854-D9AE-EC4B-A3E7B086B89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2BD4AB13-3EB4-5A90-8D7B-3B08A59695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D737A316-530C-7D3D-EC29-8159F16A77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5EA20464-0224-F951-A12A-A744836A9B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07A5FF54-5695-A7C3-ED81-63AF324EE8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95F38FA9-D9D2-2FFE-8A39-34A4D46B2F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5FE53BE8-A604-5E70-EEC0-948CE7E1ED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1B6C1EE0-1542-4664-800E-17AED83EDF9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B73D1531-F7DC-79EF-A90B-16F5A6183F4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E741B24F-5E5B-3D60-FAD6-2B84A33A39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9393BFAF-B9AB-BAC1-D2C4-A116469584A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8AC73C83-6652-2ACA-6365-79E9EC0384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C28979E0-5BF0-5023-9A95-255A2C6D7FB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7D8E25A8-5043-209B-BDD8-D04DF57C213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901CD668-B0AB-896A-8BD8-19DDB5C84D6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36482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230AC402-B169-1AB2-C190-89A737884E4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DDF471C-AD55-CDA7-2E57-EC1499A60B7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01E1D4A-9EE0-2C42-DCA9-35F6B7833C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9" y="735245"/>
            <a:ext cx="5028270" cy="6705973"/>
          </a:xfrm>
          <a:custGeom>
            <a:avLst/>
            <a:gdLst>
              <a:gd name="connsiteX0" fmla="*/ 1596276 w 4788829"/>
              <a:gd name="connsiteY0" fmla="*/ 0 h 4789981"/>
              <a:gd name="connsiteX1" fmla="*/ 3192553 w 4788829"/>
              <a:gd name="connsiteY1" fmla="*/ 1596661 h 4789981"/>
              <a:gd name="connsiteX2" fmla="*/ 4788829 w 4788829"/>
              <a:gd name="connsiteY2" fmla="*/ 1596661 h 4789981"/>
              <a:gd name="connsiteX3" fmla="*/ 4788829 w 4788829"/>
              <a:gd name="connsiteY3" fmla="*/ 4789981 h 4789981"/>
              <a:gd name="connsiteX4" fmla="*/ 1596276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1596661 h 4789981"/>
              <a:gd name="connsiteX7" fmla="*/ 1596276 w 4788829"/>
              <a:gd name="connsiteY7" fmla="*/ 0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829" h="4789981">
                <a:moveTo>
                  <a:pt x="1596276" y="0"/>
                </a:moveTo>
                <a:cubicBezTo>
                  <a:pt x="2477876" y="0"/>
                  <a:pt x="3192553" y="714850"/>
                  <a:pt x="3192553" y="1596661"/>
                </a:cubicBezTo>
                <a:lnTo>
                  <a:pt x="4788829" y="1596661"/>
                </a:lnTo>
                <a:lnTo>
                  <a:pt x="4788829" y="4789981"/>
                </a:lnTo>
                <a:lnTo>
                  <a:pt x="1596276" y="4789981"/>
                </a:lnTo>
                <a:lnTo>
                  <a:pt x="1596276" y="3193321"/>
                </a:lnTo>
                <a:cubicBezTo>
                  <a:pt x="714677" y="3193321"/>
                  <a:pt x="0" y="2478472"/>
                  <a:pt x="0" y="1596661"/>
                </a:cubicBezTo>
                <a:cubicBezTo>
                  <a:pt x="0" y="714850"/>
                  <a:pt x="714677" y="0"/>
                  <a:pt x="1596276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0DA8EA0A-AA2C-D77B-4575-18567C64E0A3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150305B-2AEF-BE3A-73F3-D3F1F045485C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A0C39D74-C638-4A08-6648-80655661F202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7B813FF3-D287-5ABA-C7CB-FC9008ADC0EC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6AD9663-3693-47B5-E36E-A58079455097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5FA0A3F7-B291-574B-9E8D-CA96817CEAA1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EA3E4AB2-0CDA-E7BC-BA53-321E8280B94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B87DFC6C-6431-AF9F-75FE-D28B0A4273A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B17CE52A-ACF8-D565-4CC8-9932F55BE73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26149F8E-BFD0-38EB-6307-880459FC281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AE2858E0-EC4A-DCCF-907E-4BF0DDD2D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BEB3F9CA-FCFF-5C92-A648-0400616DCE95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AE7E3852-02F6-9B81-D4C0-1B8F24BF8231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1C7E3FF-8347-43D5-B1CE-44AC44BE5307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37ECBB5-FD20-A77B-002C-CD66403F8D88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7029B09D-1068-B3F9-25A7-C4485D8720D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DD476539-FB63-4C6B-5DA6-A6440CBE8CA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B6662799-D4A6-CB14-5221-50C4811962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EEAAF242-7FCB-3F4E-FE88-07138425F496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EFC2DCD-3581-CB02-F7DA-B9F9215EAC7C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65095FD-710A-8DEA-BD8E-A9525D5E79BE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C4F5E23-EBC8-F4FE-19D2-39BD6A11E1FB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5CF45B74-0A1E-DACE-DEA4-B37617DDDFF5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C07735DF-3AF6-8888-EEB6-D3D2F7520A38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E54676BF-3691-5F7B-890D-208A5C9D25D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9236C4ED-1E54-77A6-E57B-3FF200BFED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CC627DC9-37B8-20EC-A443-29522BA15F8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4F3BE00D-D3C3-E2D7-6359-8E86E19A87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F1BB85BF-E838-8582-6E50-DE55947020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4FA1DAAC-C3F1-2CEF-EB78-8EDAD203E8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4F171C9E-3CE0-497B-4C13-CE44D96CA1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BAECAE53-CEAE-6F85-2657-3EE9E96981E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D4C878EC-E8E2-7755-E9F3-0DEB1251F9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55C547D-CFE5-B5AA-9E8F-2135D72584C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D3456DF9-7B0E-AF4E-C52C-32449DB43AA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B08E8336-3562-15D8-57E3-9AA392E52C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146FF720-612B-E87C-EF17-108A5653F7E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20F6A25A-4DE0-A26C-616B-981A0F27354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A7B143BC-3A61-3984-668D-E38CD521380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1B124DA2-86C0-788B-4308-76A75ABCBE3A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ABE8694C-6272-294C-FD80-C75D768B32D1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B9408AA-3190-6EA8-1F75-4CD723119B6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A9A5EBA8-C577-0A03-87D4-97D145175E2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10634BC-F555-058F-8BD1-DEB1E7BDB22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63932ECD-6B6A-DA63-63BA-E219CEE4E45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1C936FBC-793D-6016-D9DB-53927BAD2D6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72207A55-96C9-29F1-C637-A3614B6E45A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F6DB5D0E-0F19-84F6-9C85-2764D36469B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FD764A4E-C4A3-531F-337C-49CD8A2896A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8217B411-1FCE-3D3F-161F-9A123CFF028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8B773A6E-191A-0D56-06FB-275EEF845DC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3C8E76D-43B1-3C89-BB1B-7E4512653B8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FF912DD6-92F5-6AC2-CAA6-65D417A660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4AB6A39C-BD63-A7DD-0124-676DCF7C9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1D6F70A4-70B5-0BDF-F826-C939F54F31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F20C6730-C9BA-B062-739B-6F833D6AEB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C6078D6D-CDC6-B2E9-F38F-C2B541811F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C9E420E7-14F0-1275-30D3-AC1D56C349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FA5FC152-29AB-D6EB-0BA2-2FB5C1A2B70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56D8AAB-CEE1-23BA-98EF-3493054FB33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76B83569-3C6F-AD54-E2BA-4A4A8E7B374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7DEDE943-26A7-1C67-1336-D76ABB677FC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B125EA18-1887-CBED-034D-44D19F0FCE7C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7DDCD838-DE4D-F384-F824-90474A60B81D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2FE9F446-C17B-0C5B-663A-D499D915DE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0C8AE162-A8BD-B37C-9DB5-58E24CC461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07C5B1C9-4854-7858-D905-36AC4D29268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B08288C5-7715-B522-FEB6-F289BA2611A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07AEC3E-E1EB-1F3C-7E6B-0A9FBAF022E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5BF68F5A-4813-EBCA-F8E3-E95F22C7D1D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F294ADF4-8001-9E60-B4CA-FED9742EF9D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8956DBCF-D845-AA32-6197-360B6A59150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33623462-33B6-A689-FC3E-6F924F86B5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061E1AAD-308D-DD2E-19D1-5F4C629D87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F9B29C5C-8B03-1132-F47C-757FBA8621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FFA6D695-4DF1-D7B9-BB28-BE86762B0A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CF631EEB-874E-E0BE-F208-D79150DAC3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F2DB4C7D-BA43-8696-61E2-B83B76D524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438A2450-334A-3D55-54B1-E619FF7F991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CFAB56F9-CE5B-A1A7-1FC5-42EFDDB65B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4AA61C3B-7E56-9F71-8436-3FCB06ED9E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07F02840-25AE-C794-9FF8-C21F9E5C54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1A9BBE49-B557-3D4F-055D-82B80E8420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1B96A265-0B94-78C7-0A5D-84519AE390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8DC34E71-5DAA-C1ED-2248-3D9A88C097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D32AA752-DC1E-B02C-FD80-ED5FA059750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0FD019CD-5BF3-660F-09A5-C71FC29036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9FFFED87-FBBE-27D9-860D-C6FFF6C047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6F2DA0FD-E5E3-CFB2-5A3B-F8B6B44428D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D43F5E31-E97A-C0FE-54DF-1F39A22793C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949BDB2A-914B-3236-9369-E8D91095F4C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02EBB055-F9E2-B9BA-9B13-145BF870C3E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9C9122C0-8A0B-573A-1663-E9D856CFC6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BB7C151-9DA9-214C-E7AC-7130FE4900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2FD1A0FC-3AB2-E670-8E28-B33BC6F67D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01BD48EC-214B-6D13-2301-15B612A828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57BC5A05-CD77-C2DB-9C05-2C5D78A16E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F77EF83A-EBE2-CC20-5C15-5DEEBC2F04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834A4EC2-72F1-02AF-D5B8-148989FACA5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11A27CC8-82C3-C130-90B6-DB8612FA084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31B38536-2E22-2842-6F44-392172FA6C5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936C306A-A969-5063-16B0-E3A98401ED3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16FAA153-BDAF-0EFF-7582-4E2B0C8CCE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60E21B0E-0DF6-0B84-9E3A-BBE6684C57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C3E473CC-946A-279F-E4F7-0DFC2ED03A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9A64CE5B-9659-F85C-C180-828E5CCF4C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146EF04B-CA5C-C416-0479-833BFDA3D2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721C84CD-B2DA-CE86-7633-88E0978AE52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127B195-FDF2-4F9E-D97D-B24A11A906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4B11956D-B8C2-14DA-103B-B74DDA6E81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4EC4C6D4-B317-6F0A-1A7B-3AE6931A48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70CD32F8-A122-5CE4-C20D-2107E23304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2" name="Titel 12">
            <a:extLst>
              <a:ext uri="{FF2B5EF4-FFF2-40B4-BE49-F238E27FC236}">
                <a16:creationId xmlns:a16="http://schemas.microsoft.com/office/drawing/2014/main" id="{E0ABE843-2F20-775B-38EE-3F729782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56FE516A-8008-226D-433C-D5012C0F4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EC49EA6D-051D-75BB-E59B-6BB5A20CB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6174CFEC-F194-DD5B-9402-5D7FC2D0FC7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A7F00376-4EC6-018D-75F5-A4F6711A020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6AE005A5-04CC-32EC-CB86-7C7987DEA22D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694083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L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953A28CD-81D4-5956-4A76-DDBBCF60CB8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ABB7159-1886-1B46-B6CC-EC355F8758D4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38" y="990205"/>
            <a:ext cx="652325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48" y="1636536"/>
            <a:ext cx="6523251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024" y="2705545"/>
            <a:ext cx="6073764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DAAC760-74C8-4AEC-061F-C44D14F966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1777" y="731672"/>
            <a:ext cx="5028270" cy="6705973"/>
          </a:xfrm>
          <a:custGeom>
            <a:avLst/>
            <a:gdLst>
              <a:gd name="connsiteX0" fmla="*/ 1596276 w 4788829"/>
              <a:gd name="connsiteY0" fmla="*/ 0 h 4789981"/>
              <a:gd name="connsiteX1" fmla="*/ 3192553 w 4788829"/>
              <a:gd name="connsiteY1" fmla="*/ 1596661 h 4789981"/>
              <a:gd name="connsiteX2" fmla="*/ 4788829 w 4788829"/>
              <a:gd name="connsiteY2" fmla="*/ 1596661 h 4789981"/>
              <a:gd name="connsiteX3" fmla="*/ 4788829 w 4788829"/>
              <a:gd name="connsiteY3" fmla="*/ 4789981 h 4789981"/>
              <a:gd name="connsiteX4" fmla="*/ 1596276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1596661 h 4789981"/>
              <a:gd name="connsiteX7" fmla="*/ 1596276 w 4788829"/>
              <a:gd name="connsiteY7" fmla="*/ 0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829" h="4789981">
                <a:moveTo>
                  <a:pt x="1596276" y="0"/>
                </a:moveTo>
                <a:cubicBezTo>
                  <a:pt x="2477876" y="0"/>
                  <a:pt x="3192553" y="714850"/>
                  <a:pt x="3192553" y="1596661"/>
                </a:cubicBezTo>
                <a:lnTo>
                  <a:pt x="4788829" y="1596661"/>
                </a:lnTo>
                <a:lnTo>
                  <a:pt x="4788829" y="4789981"/>
                </a:lnTo>
                <a:lnTo>
                  <a:pt x="1596276" y="4789981"/>
                </a:lnTo>
                <a:lnTo>
                  <a:pt x="1596276" y="3193321"/>
                </a:lnTo>
                <a:cubicBezTo>
                  <a:pt x="714677" y="3193321"/>
                  <a:pt x="0" y="2478472"/>
                  <a:pt x="0" y="1596661"/>
                </a:cubicBezTo>
                <a:cubicBezTo>
                  <a:pt x="0" y="714850"/>
                  <a:pt x="714677" y="0"/>
                  <a:pt x="1596276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1228FB77-B0C0-8D47-99E2-5F2D383DBF3A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A550145-F094-22A9-544B-096213223CDA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744F51F-4221-9C03-1F5C-07F8F8815151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CA0ECFEB-FBAE-8517-54BE-93B700FE64F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09334E1-F4BE-56C2-121B-3684C6F7848E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3E0F3E0-C95A-87BE-60E4-702C71467105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0EFBFE0F-A29D-8D92-7F4D-63499BEBEC9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99CD513C-1884-2B46-AA04-7344CBAB06F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970211BD-B129-82AA-9A5E-CC147DD0621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6BB76D5C-09B9-2810-4E83-B0D18273C2D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DAB0D358-BDE2-F910-4281-57F21DD862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BEE28372-0DB7-EDA1-5EB4-F33388D56B62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40B8EE70-3EA3-4F11-27C3-C46A06575379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7D63984-4F3A-1AD6-0FD3-DC2192B97E91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ED0E4B1F-E749-7DFC-B4FE-A004148EA0BD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34E3641F-CC4D-8811-0C92-FCB5450DA30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AADEF0BA-E322-43B8-C787-6313CE53743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835E2BA3-2DBD-1A16-7739-78830863BE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549FF91C-D002-B76B-BF99-3C5C26C47225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6A07073-6F26-167E-42F1-A7D183C5FAA3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77E997D5-3E81-DF4E-A418-FA0C69A5B2F1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06637AB-9D99-6E9D-483E-57DB490E74C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DC3D2447-EBEA-ABEA-9524-B5C01020E25D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90A5E4BF-1C59-5FF9-A1C0-31B73A736C5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BB4E6E2B-CE25-C4F5-94B3-1A71257EAC2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42574CC9-B746-BBAA-1839-DF7BD616CCC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4D61E150-86BC-3666-CC9D-304C126608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C05181A6-53FB-80C5-A420-DBDD71A83F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B5C57059-85CD-052D-EFD0-12488A656C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CD71B31A-129F-8058-C4EB-96DB1283F8F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6A99AF73-A8F9-3498-CB60-739DEE6C21A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A1DC93DB-CDE1-E553-4886-A58FB03F426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943615BD-510B-3875-39E4-7746E39631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14AAC4A7-CC21-A301-F408-AF006AA61D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D57AD65-69DF-4E98-31D6-345B0673EFF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F660A0F6-3E63-4ACC-56C0-36CEBEB61E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C4528BE2-8819-C405-7B06-AAB9A483CAD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19474B96-F7B9-0291-BC17-17E8288C959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AD6F524E-D291-350E-7A54-BAD2997DC8F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4FB91A3-46DC-F043-4CAA-A3451C82A11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4F4AC491-9514-8AC7-5C0F-56C8B5F93C50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64E784EA-99B3-66A9-A89C-594A71C7CE4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4FEB7E3-9A69-317E-1847-BB8191A953F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E0D8D43-22D9-3A04-AB20-F26374EAC0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F86485DA-EBD9-E677-64BF-8ACD8BF8995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452C1EF-EF45-4300-7527-12C3417BA36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6423D655-748D-28C4-BF6A-4798E44C935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FC6C3B0A-EAFC-3590-5238-A4B3BE4BC84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F73B98E0-2E5A-C56C-64C5-034A378CD0E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536E5A73-E058-83B9-5045-0141BB715DC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6DAF1F44-BAC7-286C-AA33-40027C4C121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840DB2DB-9938-04A0-BB0E-E7E47CEAE31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4CFDCE7F-A8F0-271D-1684-0F9A21F0DC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09B52849-DC65-EAAB-C3B9-FB4FD37584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20EC71E7-6B71-B2E6-8473-A98778ECCD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5B8A36DF-1B78-CDEB-552F-A5F4F0BB10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D3942963-8312-FF86-E6F6-289811D5C1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593ED05B-9DAC-8051-20F3-083BA90C28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B2937E3B-E22F-6333-A8AB-B1F09783655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A63EC910-640C-2552-B7E3-798E8FB748E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CDF71F3-A96E-2A0F-9F69-517CE07AB66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B63AA779-C927-3E2C-3B63-74E3F9D9E71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CE2B6FA5-7B95-26DC-8AA8-5BDFB6EF158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E2CA2D06-79E5-E1ED-8D8F-F1D7C38BDFD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B86EFA98-F354-F41B-2F95-B50962F914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16423619-0432-AA19-EF0C-37F548D4774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F7BB1017-BB15-EB94-5CA8-BFC789AD0CC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11F4D50E-DDDD-EB1B-9B24-B924FFC5161B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0196B682-4128-6030-B572-CA5700C6E0D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FC096099-25C1-59A7-0C36-D014366694E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F86C6445-B8B4-2844-9632-B255966644C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E6C7FE99-81B3-214C-3A96-33BB1FFFC0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ADD2C096-81BA-753B-9A47-06D2CBAAD0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DCD37C3-43D8-3BAE-EC27-400CE11B8F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863ED5C7-643F-88BE-8923-19649116A0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80178A5F-EE49-B1F6-3A8C-EA2B7E37C3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376940AD-EBAF-960D-FD03-BC68A8BE87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7A3EBDC2-650C-4F80-4DFB-6EE73140313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0CFCF65F-0E20-CEDB-92BA-0B57EEC65F7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EA764D87-689D-420D-D06C-1F105E4C57C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8293658F-D4C3-7883-8497-52707876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C6CA360F-D024-22FB-FF87-C5C7A038C7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D31D09A7-DCC3-33CB-5021-44422DBC3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361E02BE-5CD7-3582-990E-327F84E819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B5E98B8D-42D6-AA6A-43D9-B3634E4D6D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A83C1336-8432-DFCB-252E-732F934737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EAD272EF-B57C-1044-7964-2D1F9C67C6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4CD9D6B6-CF4A-4972-BDB8-D8DE187828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CE28E1AE-226A-5E61-D894-7609AEE54C1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4B8AAFDF-62B0-3060-A7EE-8BDB7D6F456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BC08CDAA-4605-7C10-1CB0-C4E054C710C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7755579E-0D7B-F297-C93E-F4C71B27A97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E9B4B983-C13E-3B5A-D12B-1418D64D6B5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AC42271D-31A6-09D6-296A-A645F5425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244EF6A1-42AE-B8F8-87D8-6AC50F57C6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9E9A5178-1B21-1F64-30A0-AB93C2230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AE485D51-93F1-26C7-5132-9F813FBE12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388991C0-46F6-0F67-9DCB-62CCDDF098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48CAAEDB-32AC-E18A-A14E-671F3420095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548A9FF3-23AD-4D42-2484-30EAB2471B4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5B3C930A-C287-9A6D-2B51-C110F27B3D8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3139B57D-3A4C-4194-4368-6B8A51C1604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24763994-1E90-43BE-D3EF-E8B57053A5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9A74CA65-BC8D-A6D4-2251-6A77FAF47E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1636B24F-186D-9D4E-A566-A8E3DEFB4E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480C7D70-A948-80C6-3D4A-EFDF0F6A78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E7DBD0E4-6B39-DE32-8813-CB924AADBA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207C95A1-F711-59BB-00DD-B0D19470D31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83FC4B82-3986-4264-7182-48643FF17DE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ED09298B-2F7D-12E8-6F12-858928FA57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B48D143E-D808-2ED7-0FAF-9D56B0EC830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EB06BBEE-9AA3-A02F-FF29-2DC2CC239B6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D2A41EE4-C7D8-F8C7-4B1C-A702E8A9E6F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D3F55A62-A66F-404B-4BE1-2899F047540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ECFAFEAE-5D88-101E-E2D1-486A5A39287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848360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325C0039-7A0E-C1B5-471A-C329996F8B1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B9BB4E7-9F61-148C-C93F-9F369BC517EA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72CD0DE8-9B83-DBD4-300E-5509B714EE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83487" y="724628"/>
            <a:ext cx="5026682" cy="6702242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92B09422-C1AC-6429-5E8A-C97C58AC1F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32E0C20-1A20-C8FD-C266-AD5251479B3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5595D19-0DF2-3FD4-5BCA-B5F9982B2B37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4F6BD446-9CB6-D683-401F-2F0411897A6B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C9BB0AB-7C4D-85E0-0594-B25A8C32D00C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6207D12B-2E1D-1500-416C-B019C9C1F77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F1FE6E93-0161-07B0-7B03-E77CF81ABD1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AC20DAB7-F37A-82EE-B4AA-F72760661D4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7E0A59F1-8EA9-A5AD-016B-2724BA94BA1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3F5EE50E-027C-00C4-CA7A-D9D21FBCF40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4D285C50-739E-AAD5-659B-9C3F0B60A7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472606A2-B9F3-1FB4-571C-722388F03C29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7BA0DEC-A482-43DC-9993-4EA9CB07D10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5F18130-EDC0-1550-B37F-2EE33456120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2044ECD5-8799-56FA-0E38-D9188F5B3FE2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BA826FC2-D34D-3D9C-7360-C7D389923A8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5A0419E2-85AA-D5D8-3393-71B94BA9E4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3820DACA-40FC-C617-4F15-1ADE401E9D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F0D224A-2473-082A-1D57-2CC7E2D16F0F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471D407-23A5-CE92-9EE6-8F1E9F620AB4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0A516F-0155-7021-AFD9-4AA39DEC238D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4CD548B-09A9-2CBC-0E5E-41B5763B3AD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BE2C398C-51BD-7846-5EE5-EDEC99571E1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C44EC6C1-F961-649B-1C48-F6DB0DCD1D73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9DE3DE95-3961-5299-9C9F-9459BFBCE16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084B8265-5A66-FC84-F732-C2F89441BE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E2228AC4-1F70-9453-5297-56D553275E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09FFA0EA-8F97-376B-23CF-459729EDE8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C24B0FD2-4779-7874-5B89-11934E682F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C18E0993-5FBD-715C-3B31-BA3F793C39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9270EFD4-8386-3C60-934F-1F69C40EF27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5773FEBB-0F69-2CBD-A1CC-DBA6107611C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5001F932-3B49-1DC4-9699-B71FC91FEC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6227114F-C14B-5880-8975-EB2D08BDAE4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F7B0016F-0517-F0FB-9B64-34DDF9847BE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29CE4ABA-5DE7-76FE-0EFB-9352E7FA7C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CC8ABA29-1751-A022-6478-668121A367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540E9C6C-1566-C60B-3DAD-73A2AE771D9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1B7F953F-8692-21E1-E7A7-2C2F91CE04C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359A783-ACA6-E7F5-C1A1-0DBF082273A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884150A7-D36E-130A-6E24-8C32891CF3E6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88A2BBBD-7932-CCDC-9B39-B65D62429E3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B81C6766-8828-8CFE-2628-BADBB033725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F602A9E5-B0A8-FEBC-5033-56723B5532A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C972CF54-2F01-C337-D6E4-F16536229B3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AF9DD0A5-F885-7C24-EB8A-03657577B74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2313352D-0AA5-5D51-101A-504FA9B9A4E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FBB5C678-6AD2-90FE-0437-FACB438C69B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30E85EBD-1E6F-B8C7-1321-42A79B33F0D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4D0B5AC7-07B2-536F-1235-E509F647CCC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72C67E6A-C955-FF54-5A02-7EBF2718015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C5044796-8969-A09F-B8DE-EC0077E2971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7C1880AA-03E8-683B-3615-EAA06470F4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72EFEADC-825E-D165-1733-BBFB487F99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572FF8E1-73A9-5004-632C-ED0E1BEE13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42B59E26-9E34-9175-313A-C291D263CD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05C391B2-36CC-A2FF-F310-ABFE5FA6BC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D835F5E-A337-7533-B849-3FCE36AFB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E001D823-D38D-4718-3A72-C56ECE8556D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4746003-5764-2021-6872-4F23123725E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61C4975A-BAF5-B368-369F-889FA23358B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369A4443-295E-3327-2D1E-B9865C67804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3FFC9D84-AC6F-5430-1AAB-6187DBF98386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9EC00E8E-7FEF-C5AA-8EB1-91FB44F7FB6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45E854EB-2888-311A-71E6-1F3824D734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86AE6F38-B71F-7CC3-C5CF-553754CE8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94F6B960-5769-8A5C-6725-99B890470C1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FDB5B41F-A144-A0C2-3ED5-BCC230D1B99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51B15737-367B-B12D-767F-4BEDB7C3058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19855F04-AC89-85A2-F394-8D980277556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7538E8D1-123E-30D4-8BC3-D2ED7A9331D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42D5D917-65C4-6D5C-0807-72AE893A4B1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692D7735-7646-16BF-CAED-E17D98E165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BED52C47-B996-6BFD-C26B-F6EE8A19A1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5502AE0C-2A0E-818C-749F-B4A256901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061736B4-6C97-8785-F6CD-B5A8FE96DD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263B18D4-FB1E-2669-87C7-2297D27D98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369FF7BE-89BB-7F95-736D-754E6EED2EA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354A1820-954B-F2E5-0AB6-F0FC63F9D29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506AF032-AE40-4291-BD04-83D5581A247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6D812EA3-5485-B258-5C1E-45671DAA93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CC4738CA-E0E7-2566-46A5-BDA1302881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1D6BF163-83BF-A3EA-37CA-DD5C7853E0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DCECD94E-7772-8FFD-0C12-0C0F1756C3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E7CCB65E-EF38-F637-36F1-E2F1EABD20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8D9B7C39-6FDB-6584-7D5B-3880E9B6EB3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8B7BA941-2816-D094-F3BA-2A5E972147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1A0CC432-F009-7495-FA0A-AEEDCB336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448419F4-277D-15CC-2459-4DB1FC87355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B4CF985A-D03A-5F69-0233-263E265283F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BDB65C96-40A6-C1C0-4F1C-583E72C509D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430D3B22-893F-CC36-57C4-6EFEC09D552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4541A4BE-6297-0A09-8819-60270B3C80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7D120ACF-FB3C-E401-095B-88DE45891B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9FE7320C-7D06-62A2-D46F-53441C72FA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25A6A749-9CF9-CA9B-79A7-10BD7E063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9D517019-E35E-A704-A80C-E50BFA2EB2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2B1098FE-C033-5CCF-7AB1-8F6B2DF3ED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EEF1183F-B69E-86B7-C1A1-A04AEAFFFF2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5E7E1809-C475-1B74-AB4A-7C83206A11E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D40747F2-5C86-F772-0AD3-33E8BFB1C84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9D7CC88D-7493-9B6C-DEB6-0750E7F42F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B5E86290-2311-2F10-9F87-267AFD17E1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10971DD0-F602-690A-6FB9-763D59E670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EE2A31A4-CEAF-9615-0F72-EC763D3A89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420B5F8C-BBDE-7068-A5A3-1A9E7E0B4D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E7393B11-6FF6-9EC6-EE00-73E4C648E6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9A10617A-42C1-C8B8-CD23-D8A238739A2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8AB48FB2-EA46-8141-39B3-F44ED7ABBD1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A64BB00B-C35D-0F35-F123-58F91C063B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BB3A0EBB-E614-2981-FA2E-DB57DF4AFC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BA7BBF57-95D0-14D4-E16F-1EFFD5FD24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2" name="Titel 12">
            <a:extLst>
              <a:ext uri="{FF2B5EF4-FFF2-40B4-BE49-F238E27FC236}">
                <a16:creationId xmlns:a16="http://schemas.microsoft.com/office/drawing/2014/main" id="{FE771F58-F8CC-DF3D-EED1-3A2CFF3A9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7EBF0F68-C582-BB3F-FC13-2B250BBCF2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9621237A-4D3D-CA3A-8CA4-B4C1292EFA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7D25823F-8D3B-777B-4C2E-0EDEDA51B99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C8223295-45B9-182D-E1CD-452EB917587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D2BD1643-D355-ED8E-326A-1AAC654F888A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6088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16787A6-2E95-9D19-0ACB-6FFCF16534A9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46CDAAE-2267-89D4-5341-61EED099365A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431" y="2689852"/>
            <a:ext cx="688529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5E1F7EA-6E56-301F-2A52-CED3E44AED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718" y="2689852"/>
            <a:ext cx="3848040" cy="5131955"/>
          </a:xfrm>
          <a:custGeom>
            <a:avLst/>
            <a:gdLst>
              <a:gd name="connsiteX0" fmla="*/ 1832400 w 3664800"/>
              <a:gd name="connsiteY0" fmla="*/ 0 h 3665682"/>
              <a:gd name="connsiteX1" fmla="*/ 3664800 w 3664800"/>
              <a:gd name="connsiteY1" fmla="*/ 1832841 h 3665682"/>
              <a:gd name="connsiteX2" fmla="*/ 1832400 w 3664800"/>
              <a:gd name="connsiteY2" fmla="*/ 3665682 h 3665682"/>
              <a:gd name="connsiteX3" fmla="*/ 0 w 3664800"/>
              <a:gd name="connsiteY3" fmla="*/ 1832841 h 3665682"/>
              <a:gd name="connsiteX4" fmla="*/ 1832400 w 3664800"/>
              <a:gd name="connsiteY4" fmla="*/ 0 h 366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800" h="3665682">
                <a:moveTo>
                  <a:pt x="1832400" y="0"/>
                </a:moveTo>
                <a:cubicBezTo>
                  <a:pt x="2844407" y="0"/>
                  <a:pt x="3664800" y="820591"/>
                  <a:pt x="3664800" y="1832841"/>
                </a:cubicBezTo>
                <a:cubicBezTo>
                  <a:pt x="3664800" y="2845091"/>
                  <a:pt x="2844407" y="3665682"/>
                  <a:pt x="1832400" y="3665682"/>
                </a:cubicBezTo>
                <a:cubicBezTo>
                  <a:pt x="820393" y="3665682"/>
                  <a:pt x="0" y="2845091"/>
                  <a:pt x="0" y="1832841"/>
                </a:cubicBezTo>
                <a:cubicBezTo>
                  <a:pt x="0" y="820591"/>
                  <a:pt x="820393" y="0"/>
                  <a:pt x="1832400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551E17C-7076-7A1C-761F-B5C38CDB194C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8F551789-5028-379D-FEBA-18091CCF3E9D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67DA62D-F63D-F91F-192B-DDEE6C4DE88E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0092641-5DE9-595D-AF48-AE24F3A1DB9B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5906AF74-F177-55FB-A16E-33E87A79AA24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5810CECD-60E4-085A-850B-DAE5A965539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2F7502A4-BD20-7D21-F75B-1B03ED8DEFB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4D149FD8-142E-FBD5-5111-9A8D1C49400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B6A28614-2367-0AC7-B5A3-92971831C6D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40A3B492-939B-0BCE-3C75-4F41FF5E20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798645D2-422A-6C43-BECD-5FA3486D9516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BBCC99D-8487-717C-41C8-87CED1968663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2F7CB4A-D4F8-674E-F0C1-774BEEBCFDC5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185C934F-0BFD-04E2-2D25-7EC07C0F37D6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BFEF2A05-8636-8CD3-81F6-5FDB64BA291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FA2446BD-BDAE-B8CE-A58A-8F5C751E48E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5DA0A18A-C877-2C6C-63F5-984D48FFDA3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83E217E6-4B89-2E3F-0ABC-4BF5245FC8B9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1603516-77F8-CBEC-BDF6-7C7733904106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172E300-23D4-7458-AC70-F8349AD0A009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B17BB1C-48A6-E7D5-683A-3D9564E72A68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9E7FB74F-EA46-DC62-60C7-4EA38F317D24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47D87000-B313-7B61-0D85-1B8E44BC091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8E0AABEB-A04A-5E44-F4BF-044CE96D7A0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03558384-B82D-A81F-D033-F5A9A0EF34D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D1F11E0B-E764-F94F-55E0-ADA541A324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EA341A73-6DDA-6085-FDD6-C42A397C66C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5BC4AFEE-66C6-4298-E67B-323D73E038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07871EA8-86CB-0601-45B4-C1B8D60A5B3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1BA1AC05-0250-EACC-63CE-93E72DEA9D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290399C4-2A8D-6B19-9099-5042B9E0336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7183C6B6-2587-08C5-6AA5-7BD22FA7CF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03281DDD-BBEC-30DE-920E-58E36FD1E68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E3092A4B-29F4-E33A-1F86-15E220C5779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C9E41712-3F65-C08F-27F3-E1EC49205A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C2EAD676-288A-1422-5B94-DD4C6ED6D6E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27286649-054B-0003-3084-3665335B9AD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147C9492-CC62-981A-C3BF-6789FD60C2F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B36FEC4-0854-2985-D1E0-60EAE732849E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92B9A827-698D-5D38-F6C0-CF60E88E8E13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D69E4A3B-16F3-3CB3-9703-FF93B0989C1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E6DFCA16-6C39-4B00-1479-2B565C73780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2D8084F5-0712-6BE6-9F4A-6E316B093C58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9EFB672F-2B7B-6AC5-6FB3-5FD0DDF8BC6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A3A1477C-9EEB-7C4F-F32D-05CE418A2AA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FA0A515B-65F9-7F80-BE56-FC0DBB60A30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D41FC286-2CC5-A999-486B-CE914D81A1D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A3127620-EE1A-A765-D761-67A41136279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61EEDF2F-0E98-1BDC-EC57-D9F305CD56D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EE8527CB-00E2-B6AB-5B8E-BFDCEBCECC7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C28DA49-8069-4D46-D795-DDC440221BE5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6D9DF2F6-C19F-D791-AB5E-2DC1E26FD0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94ACD422-C69B-C23F-B3AC-D6F4479A97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4C6BFE8B-8E35-A5B6-43D7-7D485125AA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7F8C304B-045C-932F-5CCA-0CBBF5A0EE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BDC1A6B7-553E-5B4B-44A3-661AEC2F94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7131D8CB-7223-BCF3-0436-F20495774B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E7FAC61D-E8E6-2641-8074-D339CC17164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7FFA1040-671F-D772-CBD2-C7D50CD4FE8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5C07B8D-3430-44B5-B0F6-E5511289EF0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3438DBED-70A7-F168-B1A3-91FDF3CE31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4569E553-F50F-D971-B2CE-F4AFF1CD2E6C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C951AE18-B639-935C-11F1-E97BB2FD0CB2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E9183206-96BB-BBEB-EE72-587A2FCF4D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6C8AC45C-BFBE-94E0-67B0-3A12C81AB11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CE14F57D-DECF-A17F-0713-FEC7CEE7DAA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74DE3489-0720-BD5A-7ACF-61A360943044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0961641F-7943-A078-6316-7BEBEDB91FE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220536E1-4FA0-9F04-FB34-C130976FCA4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7C0DAE82-32FD-38CF-0270-D27EF7C8E91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02AAB9D9-D971-9DF5-8F21-B6D05803B0C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7BEECB11-08D8-EE9C-E4F2-83A13F2F1D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D68334CE-BCB4-0342-2DD8-D7940AE37B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4B228F50-FD15-0BBC-F03B-329AD3B735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89AA8D0B-1E58-2329-581C-39EEFA0789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BAE6C42C-889B-FE39-EA7D-5E92B1D371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29C94B69-2613-A126-3747-975AA6A0441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952FDF95-D892-FB5B-A415-FFD6842A2D2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5FB3B638-4317-2CF7-142E-D8367B13E8E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DEA0EE39-AC84-0F40-408A-C70C0BF3FE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1D07585B-CB0F-3BCF-CAB9-3A180E7D57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01569FB3-E03C-8ED1-9349-74021C5CDD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93A8E161-A741-780F-7410-E1C096A2FB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543B4AC5-A8B9-9180-BA5C-6DA185D9D1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88C1C63A-2243-F964-B448-0ED519E4037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927B77D0-2691-2609-7833-7FA27B588C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A444E11B-7420-87DA-2ED6-E3BC706612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C3EE7A7D-97F5-2BFA-68D0-0E8862D55A7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FBB2560D-4912-3A77-4B41-6192254AC7C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E13D7E84-E7C6-75CD-7C9A-3249AE36257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437DD4F8-D7B1-9A2C-F7FA-D369B0798A6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FACA8052-43D6-4760-44B7-B42CD5FD7F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1AF419A0-34FA-568E-310E-67196534B5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4B297C06-E867-872D-9889-D00B81B5E4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1A2CEF31-9B0E-3749-F405-47E2B95A8D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0B3CDA48-BFC0-36B0-186D-CF4DA3838F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97FA14D7-9F1A-1E01-E49E-F199381F41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380DE759-78C4-2DDD-0657-60609467F7F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A5FF89D7-249A-E655-4533-7AEA2B23DBA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2FFEB1E4-5020-87D1-BD8A-88F62FEC857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E1A5AA79-C331-4614-F2E3-A2DB80A43E0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3C17E16F-1D87-D126-007B-4E43D72AF0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081F6538-2A2C-0F7D-C399-28955AF30B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B652346A-9DBF-9A67-BD45-5451AC11A2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00400031-78BE-021C-6B9F-2A34408626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699451ED-C08D-62FE-F414-A8098F0AA8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7641A29F-5034-49F8-D59F-9CAE599EA6A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00223AC-2EEC-618E-F469-F238A64814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13E16EF7-0009-65BB-DD8F-812D49251F7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393DA7BF-2A19-718B-98AA-CA1CDA3DF0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74B19C1C-2260-70D2-53AF-3815E6512C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3" name="Titel 12">
            <a:extLst>
              <a:ext uri="{FF2B5EF4-FFF2-40B4-BE49-F238E27FC236}">
                <a16:creationId xmlns:a16="http://schemas.microsoft.com/office/drawing/2014/main" id="{9A18D384-6A22-6AEE-A445-E3FC81746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4" name="Tijdelijke aanduiding voor tekst 23">
            <a:extLst>
              <a:ext uri="{FF2B5EF4-FFF2-40B4-BE49-F238E27FC236}">
                <a16:creationId xmlns:a16="http://schemas.microsoft.com/office/drawing/2014/main" id="{9470187C-6BCF-8800-C80B-6A9D90E1B4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0808DD03-FC1F-9D35-C76D-F83520D9892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2A17E522-B170-A5AF-468D-BF24F45FF72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79751BF2-35E1-B962-E9A2-5BF1969FFAD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799734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3760ED32-BCE4-1ABD-CE95-D4AABD0C4B6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852265F-CC81-41A4-4147-EAFC2B1446A7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1D2762E-46F5-F920-AC87-E8A1885395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8" y="724630"/>
            <a:ext cx="5026681" cy="6702241"/>
          </a:xfrm>
          <a:custGeom>
            <a:avLst/>
            <a:gdLst>
              <a:gd name="connsiteX0" fmla="*/ 0 w 4787315"/>
              <a:gd name="connsiteY0" fmla="*/ 0 h 4787315"/>
              <a:gd name="connsiteX1" fmla="*/ 4787315 w 4787315"/>
              <a:gd name="connsiteY1" fmla="*/ 0 h 4787315"/>
              <a:gd name="connsiteX2" fmla="*/ 4787315 w 4787315"/>
              <a:gd name="connsiteY2" fmla="*/ 4787315 h 4787315"/>
              <a:gd name="connsiteX3" fmla="*/ 0 w 4787315"/>
              <a:gd name="connsiteY3" fmla="*/ 4787315 h 47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315" h="4787315">
                <a:moveTo>
                  <a:pt x="0" y="0"/>
                </a:moveTo>
                <a:lnTo>
                  <a:pt x="4787315" y="0"/>
                </a:lnTo>
                <a:lnTo>
                  <a:pt x="4787315" y="4787315"/>
                </a:lnTo>
                <a:lnTo>
                  <a:pt x="0" y="4787315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F240F02E-B705-59D2-8B64-868A783970B0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B5E8226-981A-B6C6-B042-0AFB477A4B4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B084C7A5-C930-1139-E4AE-A6004A91DFFA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E0CCC56-00BB-5228-FACC-E15A2AAD35F0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69DDB64-B523-7617-B3F4-2701277E18B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A9B1F42F-86B9-E40B-846A-69D27345AF22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42C5EDCE-5370-5AC7-B2AC-203CF766C7D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5BB6AE1F-0D51-24C5-E985-402A0F79799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9A39B0FF-B124-4514-755F-99DAD18B028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B5ACFF32-5FC4-8CB1-BE95-4798472C171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B76872E9-D08D-B0FC-3B50-261193F32C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49BED271-CDCA-EE67-A972-5AC1C0A4F511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8A24ABE-689A-878E-A6FB-7DED562ED072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B135775-6FC6-7B32-2137-7ECAF37D72C0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7716EE90-59E1-B236-5E72-CD77E261AC6C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5EF2D44B-F1A3-94F0-1C1C-0734F1302F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4533DCE1-AB57-6E9E-4482-29602D7CBDA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23963182-77ED-823B-E76E-B5A42D7400E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C6B86C1F-3588-5033-3E9D-3F30E983AAE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81CEB5D-8F49-C564-3625-D258E8056334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3F11952C-B52F-B77A-AEA6-1ECA46AD19B4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731489B-A1DB-CB75-448E-624CB81A841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0861483B-972D-2F37-DFD9-CD7DABA2FE88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E79BAF95-B98B-A44E-6E39-7527C650816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9151279D-826C-2444-2CF0-16F504FFF4F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50B1C530-8E47-198A-F738-E3B72B8E9E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A34E5F10-56D1-90D5-D604-2032D34BDC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ADD82E90-2FF5-E68E-E194-887AB8F2CD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1847E227-9887-1A7A-CA1D-249EC428CA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1B085677-ECD3-FF1A-E15F-F28F953DF7F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E63D3CBB-A5F6-C696-0EBB-726B1FA169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2F661999-2FB4-97B4-F3E7-0C562478612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34ABE371-3AE0-B4A1-F7F1-A9D1C22023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DAF4D4C2-7BBB-8A94-972C-0574ED608B8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403FA86B-1DA8-2A63-9283-7E17BB2585F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14FF5DA7-13F0-7947-16AA-0E720E7F93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07EAA1D2-C669-724C-4D19-89E1100060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E09F2911-A0E4-5905-036C-9AC755DE9B6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61AB49E7-2CA7-C8B4-ED1C-7D208AF5389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718BCE7-1B72-AFA7-A3D9-5ECC36CF2573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1121D03-6794-DEE0-64BE-8C32608BB71D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85945AD5-6D1B-3D0D-5CD0-3C1EF92D978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F449C6AA-763B-BC0D-6811-1086DE1A619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822A368A-8FEB-0BD9-9F0E-6D6AD925D54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0833F8EA-23DB-BD32-F01E-469EC1E3428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533F5000-AD94-3C97-AAF4-5B4149EC8DE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69DE9302-BF34-8E85-BBC0-1D68520493A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5138D406-AB36-17FA-16DF-0A8D2EDE8BF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F455D67A-F5B3-5FBE-91AB-C7CFE911AA5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7E90605D-FF4C-F0A5-6D9E-F3A6522949B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9E15ADD6-64C8-A059-BF13-C1D25FE1908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3ECC9124-FCC2-2160-4339-56360068A94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601B338D-87DC-E68E-4A99-646339C3F4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61A6AA6D-CEE4-3B1E-D74F-EB64859C03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FBDD6452-BC36-9C1D-5132-7D1A25BABE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57C9405A-FBEA-BE5B-A4DA-0A5C33CAEA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84FBBE39-4E27-BB48-66FC-5D61148861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128D4BF2-E351-C2D6-0FC2-F99A0C904D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E0D7CC72-2F1E-887B-7614-05F729A5293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3C1B5741-FB01-0EFA-AE84-0DAEAE9032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D5DD9F94-2C42-099A-71F1-B0AEB81F4BD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91C1D06F-81CB-6C13-5514-36BFC433682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0E6BCD4E-176D-3D20-289A-BD8033567E9C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5F0A8A82-5CB1-3DC6-7366-2D131E50803E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33DD8FD8-D1E9-2BED-908B-7AEAEDEE01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1C850996-3F50-9D9C-B03F-CFF81C0DCF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570FB33C-F664-3F31-F9F0-4D3A86962CB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3DDE6BFC-896B-C0E6-5C6D-ACA3A720684C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EB492AB-ABF9-DC82-CB4B-8EC08C6338E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5399AE23-C0EE-EA5B-22E7-704EFDB3DAC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36A89F19-13FD-4E24-846F-93510A4A33B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D6391822-3147-C2C0-D135-4C7033E2F49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03E557EE-F28C-9FED-A6AB-B7E4A88328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4723159-5FB8-3B14-7684-C62385EF79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A32C4AA6-A6D8-E3B4-325D-5470EE3283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0BF6D1F1-9D99-613E-A1C6-8BADB87DB7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E8401B51-4708-E72C-77DA-5C95E6A52F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B6C1EFB0-BB73-A406-3060-2EC932FB37B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BA583A0C-65BF-9F2B-6457-0F5653083AB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1C6A63AF-6154-BDF0-768B-4344AAB8CF2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3FB19FA9-6099-9DD9-6A34-E3A3F20DEF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E4A16F48-62D6-12DE-20B7-C56F1ACA00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47129135-68F9-7FB6-AE7A-810718DA86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803DD214-228E-2B7C-E278-974B7C3FB1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7BCC16F2-4AA7-6995-F8AB-D7E383A725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97EC19D2-7518-FF59-AE7C-374694F3BD8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AC0CEF88-485D-0C62-34FE-BF1B59865B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AA444963-218D-A7EF-E439-10591649A3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C1DBF70D-DD0C-992B-8113-CE43563258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97D50BF5-2C4D-EA5B-7C8D-EAB5CCBE264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28C7EB9C-640C-8D38-0B97-8649017BDB7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C46B4532-9F22-26DB-572C-ECFE82112D9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4C6D7D95-2C6B-EDF1-5003-F464703616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5111F59-1923-0C45-10CB-00F52B30D8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0E4D9D4B-3FF1-20F4-5E0F-63D6055F75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8C372D56-CB54-FFD3-ECC0-215649DB7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30E17B3D-0474-00FB-FE37-9B445BE0D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79FD303E-1650-97CB-D145-D8738BDE19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434C5D66-595E-7C91-0814-2332D0F758B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67AA4444-A1EE-26BE-9FFF-FBD76ABB89E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513F508D-5066-992C-E346-3933BE26B55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134F79B6-89D0-F860-2978-6ADF1232D8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14A78E36-91F3-6248-E108-1CD75B7A4E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6E314452-ED17-60D3-2462-4E944666F8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B464B5D3-02DA-9BF0-A109-71112591AC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D714BF6B-91AF-F783-3FA7-1315442A07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F65F0311-5E50-1C8B-E97C-27A40EF90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D6DA709E-6492-7342-1E1A-218D990051B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19A6FBF-A2CF-24CF-E03D-814FAA474B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F37FF4C1-E6AA-AFC0-6978-CDFD58D072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3F10BE39-AEF0-76F5-2C64-0835996A26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E4E8805A-BB2C-7BED-63BA-5ED1E9EA77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2" name="Titel 12">
            <a:extLst>
              <a:ext uri="{FF2B5EF4-FFF2-40B4-BE49-F238E27FC236}">
                <a16:creationId xmlns:a16="http://schemas.microsoft.com/office/drawing/2014/main" id="{C0277646-9D02-0DFC-1B78-49BBF0935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B1FC5530-6CE7-7D91-229C-166C67C78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FF720E19-E35E-1EB1-E897-A61275D91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21630E42-4CE7-DE70-ED54-7BBA914B1A9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82C5D472-CF8A-3471-7AAD-733C1251AD8D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37B190FE-4005-7BEF-2F47-C7DFB0789FB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70949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47B5E82C-F3C3-C684-DF91-85B0491BAFEF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C9AB388-53C5-B3BD-979E-11865B5A9F05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431" y="2706297"/>
            <a:ext cx="688529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353761F-02E1-745E-A9DC-1B1DF43B3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718" y="2706299"/>
            <a:ext cx="3848040" cy="5131953"/>
          </a:xfrm>
          <a:custGeom>
            <a:avLst/>
            <a:gdLst>
              <a:gd name="connsiteX0" fmla="*/ 0 w 3664800"/>
              <a:gd name="connsiteY0" fmla="*/ 0 h 3665681"/>
              <a:gd name="connsiteX1" fmla="*/ 3664800 w 3664800"/>
              <a:gd name="connsiteY1" fmla="*/ 0 h 3665681"/>
              <a:gd name="connsiteX2" fmla="*/ 3664800 w 3664800"/>
              <a:gd name="connsiteY2" fmla="*/ 3665681 h 3665681"/>
              <a:gd name="connsiteX3" fmla="*/ 0 w 3664800"/>
              <a:gd name="connsiteY3" fmla="*/ 3665681 h 366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4800" h="3665681">
                <a:moveTo>
                  <a:pt x="0" y="0"/>
                </a:moveTo>
                <a:lnTo>
                  <a:pt x="3664800" y="0"/>
                </a:lnTo>
                <a:lnTo>
                  <a:pt x="3664800" y="3665681"/>
                </a:lnTo>
                <a:lnTo>
                  <a:pt x="0" y="366568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A808D6EB-BA29-AD05-A983-BFE0962A674C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B1C424B-520A-88B3-5D1F-4DC2547E5A05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6EC6BF2F-2AD9-E2EB-2E97-F4EE07262E5C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E32AA1FD-0D82-5F3B-9CB9-494AAB586DA0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973CE3D-63EA-7A99-12EF-4AE70B794BE1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6DE0D580-61FB-A2C4-E8DC-CDABEF8DF4E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08DF79C0-628C-11BB-7D82-9E841BD1E2F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2B935D45-7E59-FE65-ED3C-A58BEE5C0D1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38423EB9-E131-9BBE-5722-15523FD4134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9B84F67C-843A-C54B-BAAC-E5E6EFFD61A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06AD539F-1800-C261-B68B-645D89E1B5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8F723C4C-5360-0F15-2938-132EC4F91B79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ABAF05EA-F637-835B-73A6-09BAC70C7CBD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025E069-F081-58F4-28BD-FD9593B004C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167CBA9D-B59B-29B8-6751-C35AFBCC4149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35005A26-3264-4FFF-172E-24CBC6CEF17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3C8D745A-7140-265D-E991-ADC5097B399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0749ED2B-2A6F-7557-B1C9-597330A8D0B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5454432A-CE96-DBF4-28F0-189D4D572A75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6BA3064-F072-1E1F-11C0-6922F053C290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6446A2A-D679-0A9C-8706-4676EA43F62C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DC2A352-8DA0-49C1-3762-B91672B6726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07D6B3AA-17D9-8208-594E-F6E7C8A3B189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BF22D226-FB6C-E6FC-6049-6346B964116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1EBC688B-CA3C-8BF6-07DA-2D7FED7A648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30F1EF55-6190-BA2A-FE2E-1D9C6D8A65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8401C817-DA93-3826-E360-157B7E87B78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E84ABBED-2BA0-47C2-A3EB-E288AD4C8B0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51C015C8-A097-FB36-9F71-1B9947E6B5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A47CC9BC-498F-004C-4F66-89A0BC83869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DCF6EBB9-2909-7528-6D90-97F305FD496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BBF7C0D8-57D9-5B95-DB7F-0429E992590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5237BC59-14D8-9289-78AA-E6EA662BBB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9DA372F6-834F-14F3-89B1-46C4D4201E4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EB657646-48B5-1EA2-C48A-BFAE6DFCB75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84C73F4C-8B0D-B0D0-7C4A-F9EDB0992A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1560D7D2-D0A9-AAB1-A59D-32415B0E188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21F13C28-2EB7-1CA4-75DC-8A57F185DCF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2D345465-872B-772C-D1D6-4B30C74BFAE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67C4F2C-15FD-E3A6-40B0-817F0933EE3B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11456F7E-7168-5754-D1FD-970966F680BE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CBEB9EF9-3545-9DC0-E114-54C0DF9DCD7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2885BC52-7BDB-04E1-0A0F-442313EE49B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752E034-B222-1006-64ED-3EF813FB585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2CDE9864-B4A1-809D-661D-28A28D5A470E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40B2DA9-5609-C1D9-4422-BF2B74BB448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8F3D338C-297D-39B9-3AD9-6B46DB8A82D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337C2960-D57D-5984-EB16-B208CFF0D2E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B5C38284-07E2-3F68-C949-9DD7D900B7F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EC06F9C8-E335-27F2-68A0-86C7D07C9A6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730C71B6-F327-EA99-E6B8-8A9726A8FBC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354F82E3-DC03-6231-65A0-055EB4BE95A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6CD1ED34-116C-7C4C-B792-306465406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AF5B8BA5-6EB2-112D-8C1A-B15F20B7DF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8CCC256-7267-B0C4-3920-80A35F5932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CD86A7FA-0DC8-9B71-EF08-836A9B7B2C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ABD2E2AF-B49B-21E0-A2C6-476BE3B63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85014BB8-FAB9-4DF9-C326-87EDC7A74D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194B94D6-508B-07EA-6395-F5B026F22B7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43C828B8-3AC1-74D1-371F-5D8200AE55B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BE3FADBF-31B4-8FC1-48DC-AE3AAD87BE0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B9620373-DDFF-2059-282D-BB16E167D38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3D547B4B-4F38-A066-421C-10984B97B6B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F71A06C2-7A5A-77FE-CA40-18A041514964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DA0FAC64-B93F-3925-6262-A669F4BB27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029D8291-07D8-7BA1-5E89-1703D3D750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B8F1CCF7-1EE4-8BA1-13E0-88EB44245C9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46D34E03-324A-04F1-8648-341422C3CBF5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1DC7FAB-1436-643D-13A0-18867C2AA09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AA58C652-D216-E37F-0299-88BF721A562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30EECC95-3E20-2F9E-E521-53D02645E84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22DC41C9-FE66-CFB6-9FAD-410D2CABB44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FDBFBEED-135E-66BA-5617-98773FCEA1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F5ED78A-D053-F53F-85F8-B431C08202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193F8BFD-0392-D2D8-5721-F445EA9CCE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207D5620-FEE4-07B6-4E72-0575C515EF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5B17F761-7E48-736B-87B4-8C77C4F3D5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C8E7D88B-2D5F-CDE4-1144-CEB9F762459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33BD02E9-ACBD-1224-6982-98199E238FE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79F74C29-4DEB-D310-CBD9-5FCEEB8E5B9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72AAD7F2-09F4-2CCD-6FF1-CB545AAEFE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C645D4D0-5E4E-D225-0BD8-E4E1BEF8B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C9A90EAD-0F00-C986-3162-1700B6F495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1BE29F32-3E45-92C9-78B9-2244D17154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C2F8F7F8-F905-9121-F573-BF2C0E235B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F577E1EC-9DAE-B652-E333-58127EA22F1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CB73778A-71DF-8042-AF8C-8FE354F909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A76108EC-E5DF-9A87-B3CD-D29E97F5D6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8C393C38-764E-0EE3-D27C-3AA51C8F5EA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8B6AD6DE-B9DC-A583-5577-F3DE4682816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4EB10262-2A96-D643-4DAC-277886DD5ED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75F9FC64-869D-F1A7-6219-7C3E2571960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4A25007C-C7FF-3D25-86BA-297235FDF5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CE11F196-3F3B-8D43-38DE-24912A7C5A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EB80629E-BC0D-5412-A653-B1D12725B6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61A55C5F-E561-F0B5-13C4-C70834E7BB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A3558315-99BA-3714-2447-4FAF3D9F50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CD1FE225-7982-3284-6482-46DC54E847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8226C034-C861-E69D-FE00-3E0E59DB4C1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DA8A9204-E946-B057-CB84-A1D91E2DCD4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B923F32B-787D-4DB1-3A8C-6C7F7F015A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B0DD5645-B0B7-B7E4-993F-E6686FE9D06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9CB374BE-EFFB-D04E-4D3E-063721DEF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AA1AFA79-4D32-2CF6-F0BB-4861FA085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586A5723-8848-53F9-A8B8-0BED65DD4C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5730E0E3-901C-7D6E-F2FD-9B557ED7FA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6974A38B-683E-945E-AD2D-8872757CF1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A7A9604A-5088-5DEC-115D-CF3173B905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501A2966-EF88-4EAE-2E68-2CE9DC3B67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1695032E-9DE0-16A5-ACB3-6E244FC208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A50BCCC2-3C43-EE01-EE41-552FD9C453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1DD2372B-5338-D9FB-331B-23B3D643FE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3" name="Titel 12">
            <a:extLst>
              <a:ext uri="{FF2B5EF4-FFF2-40B4-BE49-F238E27FC236}">
                <a16:creationId xmlns:a16="http://schemas.microsoft.com/office/drawing/2014/main" id="{7388633C-58BC-1BE4-A01D-F1ADC5A94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4" name="Tijdelijke aanduiding voor tekst 23">
            <a:extLst>
              <a:ext uri="{FF2B5EF4-FFF2-40B4-BE49-F238E27FC236}">
                <a16:creationId xmlns:a16="http://schemas.microsoft.com/office/drawing/2014/main" id="{61727188-53D0-8D22-E798-9F8F202345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0893BC68-AB74-2A24-0F61-DAF789EBE41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1CEE450A-5E8B-2883-272D-F1930ED6006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7C9C0B37-2367-9444-8747-A263C4900C84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430212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94A2947-6F2E-2500-3238-DCE1373A394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A0EB8CC-D1DE-D2D3-338C-BF08B33F50FD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CEC6A5D6-6250-15C6-AA1B-1748D667E4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8" y="2"/>
            <a:ext cx="5026681" cy="8167888"/>
          </a:xfrm>
          <a:custGeom>
            <a:avLst/>
            <a:gdLst>
              <a:gd name="connsiteX0" fmla="*/ 0 w 4787315"/>
              <a:gd name="connsiteY0" fmla="*/ 0 h 5834206"/>
              <a:gd name="connsiteX1" fmla="*/ 4787315 w 4787315"/>
              <a:gd name="connsiteY1" fmla="*/ 0 h 5834206"/>
              <a:gd name="connsiteX2" fmla="*/ 4787315 w 4787315"/>
              <a:gd name="connsiteY2" fmla="*/ 5834206 h 5834206"/>
              <a:gd name="connsiteX3" fmla="*/ 0 w 4787315"/>
              <a:gd name="connsiteY3" fmla="*/ 5834206 h 583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315" h="5834206">
                <a:moveTo>
                  <a:pt x="0" y="0"/>
                </a:moveTo>
                <a:lnTo>
                  <a:pt x="4787315" y="0"/>
                </a:lnTo>
                <a:lnTo>
                  <a:pt x="4787315" y="5834206"/>
                </a:lnTo>
                <a:lnTo>
                  <a:pt x="0" y="5834206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2E9CB9D5-0219-967E-FB8C-B9460DBC83D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81D6F1E-A8F8-39EE-B894-03B55DA379B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38C9E604-374A-7C49-E840-7A7568306109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BCA2F10A-7131-0221-E77C-42C0D335C552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E1C60C34-D8AB-3EE1-FE14-38B0634098A2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F3499C75-5F11-D0C0-64A8-264BE5C7EE36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B9856557-B4A4-2872-0395-6710D2CE506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E175F969-E0A1-7BD3-4BE3-1B5C0718CB7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62A2E565-BF2A-CEDA-ACCF-B685642018D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CBEC9090-9989-293A-CCA5-FEF74B28E5E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CA3322E6-2464-0F5B-BAC3-80E5C2655D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B268E887-41A9-EDCD-4DA9-BFDD2C656B42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7BF0F25E-5454-09FB-4B47-3B5085CC5A4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760546C-2521-F131-2934-3274450080F5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B2357D48-D364-0583-9B67-729E1D53927F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15B6AF8E-4565-9ADB-0653-238A6993F85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AD70F476-2171-15A0-8B60-F44A7F863EC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B7C76B32-A6C2-C1EE-7C09-2903FE47FCC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1FC34F3B-ED30-EE35-AD77-567F0FB739E9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80ECA9C-BD7F-9965-034E-F044E994B33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05BB80A-C396-0E93-88CF-F74481ABC0A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C4A811A-0585-A5F7-D0B7-B60005917A1A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ED8A14E-8813-294C-4378-72C4ADD2A239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9B855A6F-0045-7A93-0E9F-EAB64F4CF23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4417753A-E28C-06FC-28A9-F3910083815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B967E4D9-62E3-C7F8-9532-9E90AF35BBA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6BC25A01-CCEC-0838-3F02-D6B32525CD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042165C5-7CFE-84E3-903C-1A6866F4E2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8E606DC3-E859-70D6-0F91-32C2633A0D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25F44384-8156-5C2C-E7AC-AB6F34D0E01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5C539D57-69AE-C768-D5EA-6E76273D686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02D25717-E77C-4AB9-3DD0-AF6CA838D69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A4FD449D-D9B8-4A0F-0BD8-61A08AC418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842F0403-C094-A02D-F37C-F0EDFB29C4C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2E68A747-87A4-F2AB-00F4-0283EE06957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D47FA5A8-31C4-67C7-47CA-027FB7D5A3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346C6A64-E21F-CCC2-48DE-125C8A55E9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BA1C4C99-0AEB-F47D-91AB-72107A33535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CA641127-11E4-DDFB-1852-A100BD09663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98DB3C0-3F88-7288-0D4C-2B9668DEF705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0683796-013B-814E-D65C-21717040849A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AF3AF01-ACC1-4833-CD39-7E43D1E23EB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DAEA2A58-7331-44A9-4A84-5A05E4CD8FD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420349BA-EBD1-2CE9-1F19-86F18296105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5CF2F804-01D9-5E98-1E17-4C25CE447D4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FC916338-33C8-45BB-A81D-470177C6D94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00356913-C69A-2B75-94C4-97248A05CBF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1B0EF689-4F60-A521-E06A-E4F1789BB7C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2BB24806-4132-223D-C219-D20EB4BF691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0EDC7643-C267-B1AD-4B69-2DC60F116E1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F29D032C-BEB5-54CE-3CEA-F993F734F9E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803C11C7-EF01-FC9E-07D2-69138AA9589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17E2150E-E9CC-7383-D172-C8BC58DC49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B7D4A6F5-07CA-0203-727D-3170C0F456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321D75BB-80F4-1400-4DFA-2A011315B0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07EA95C0-BF6F-05F0-E26E-AAE433E834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BD2A403E-33DF-9034-B955-A5C74AFF42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6A28BD1F-4A05-9604-A917-4F0B0819A9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B25DBD64-B13B-CB7A-2047-234439217A8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B33D7AE-553A-7963-9C6F-CF039916D5F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9769701F-739B-936F-4559-0EE3F6F3656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850EF6AD-7B60-6F5A-BDBE-4EB2CC673B1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4DBA722B-6896-334A-E9AE-85F3B7DD071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8A3C0889-94EA-5988-14A4-4A3E33230772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E440922D-CE8A-5A0E-D6DF-61B7727A76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6516BC3E-E85B-3A5A-72AC-F0E5D6F2689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ADA6F028-308C-9F8A-C873-80AC9A16B9F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024A6CA4-1EB0-22D2-5FD9-05223F9ED458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7DA15FFF-F180-C97C-7D1C-734B7630C4D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20FA8C0D-0C8B-489B-06C9-68C3759620B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6EDEE8E0-9AD2-5705-D305-DC9BD168C06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AA9A02BD-21DB-C99A-7B3B-B089CCC2E2B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B71106AA-78A8-A568-A497-D0D2699B25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B765C84F-ECDD-6E8A-36DF-C2A516EBE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372E0A1E-5742-17DE-F718-0D955527D2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A783D4C7-E971-F7E7-19D5-FDF1F63631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1D78C69D-747E-E29C-DA8F-E44B4D8BFE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356B8611-841D-D22D-C3D2-C2A0616B09B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BD3D0084-7839-BA8A-001E-B76BE4E822B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9E0E25BB-A94A-11C9-B4CF-23F6390BB4F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0D81167E-E2C2-DA51-0981-0CF925DE32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70130AE1-2DA9-D11A-7F2D-D0E5D03222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A1519D0A-AED4-5830-6EBA-0B863724E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F90E434F-E40C-ACB4-F0A5-C2282C4E11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648BD952-C70F-5504-7DCA-A95D63DB00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56DEA608-CE89-D25E-B6CE-C67D100582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E8946D8A-6DF7-7D95-91D4-8C769C07FF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B272490C-C38F-2379-F88A-BCBC14597A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4F4402B8-7D0E-8B26-A29B-90AF8E86BA3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6E1E9EA6-1852-D37C-880F-7E2FA93F30A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874D61A0-0266-F585-6E53-C8D92082CCB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E4D2C32A-663F-8380-1376-887E6FA34B5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159D080B-C734-6975-20F5-B1DB75A2555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2AEB7264-0405-2781-5124-A3FC25795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24F6DE9A-16E9-FF64-A2F9-AD321C8F2B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9F2BB167-74C0-437C-C951-9C0989D3A8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FC35486E-9192-62DC-FAD4-A3798F687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DF982949-C2E2-CE45-5429-1898209FF7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9D7A2E3B-01B8-E3B3-5894-98DA4F0F761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D93A1E9A-448A-9AF0-0D4E-F04C25F5750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F4128833-504D-6EB0-5A1A-036A4E8EAA8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CFBC53A5-9BEE-8026-6E0E-8130DA8210C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80FF0EBD-B60E-CCFA-CC6F-4D6C8EADE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C2689876-6D19-AAF0-05F9-E8CBC5A301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A2917088-96C6-3025-AF76-D53FC13CA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676E98B8-5994-C2FC-94E6-0E7B0F351C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2CC77F73-A975-5C62-AF45-D7D291DDBE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DFEABABB-8196-0F6E-3108-35B837A469A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C4F9FDFC-D814-25BA-D91C-F91704679D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DF9552CA-9C3D-04E8-9DF7-935969547F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1C255C14-557F-D2E2-CA24-098F56CE7F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7CDA4FEE-0BDD-E6E5-60B1-851886A9B4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2" name="Titel 12">
            <a:extLst>
              <a:ext uri="{FF2B5EF4-FFF2-40B4-BE49-F238E27FC236}">
                <a16:creationId xmlns:a16="http://schemas.microsoft.com/office/drawing/2014/main" id="{76AAEAC0-54C9-5804-DEA0-F3046017A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09DDFC26-8B11-6D0A-52C1-1F614206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B133FC1E-8F7D-11BA-72A3-CA8FB6534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2"/>
            <a:ext cx="6133743" cy="5478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32914F88-CC5A-9A0E-7049-1D11F43D05F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B74B0E65-14D6-08BE-334C-54C7900FAE21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4E0653C7-71A4-D3C9-C43C-F0A937E035A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210667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7CE816AC-B5B7-837D-45D5-8274F7B5BFDF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DB1F5B5-6195-CA33-20EF-8F38F8FA9E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0 w 12192000"/>
              <a:gd name="connsiteY265" fmla="*/ 0 h 6858000"/>
              <a:gd name="connsiteX266" fmla="*/ 12192000 w 12192000"/>
              <a:gd name="connsiteY266" fmla="*/ 0 h 6858000"/>
              <a:gd name="connsiteX267" fmla="*/ 12192000 w 12192000"/>
              <a:gd name="connsiteY267" fmla="*/ 6858000 h 6858000"/>
              <a:gd name="connsiteX268" fmla="*/ 0 w 12192000"/>
              <a:gd name="connsiteY26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07C3F167-86E0-9F8F-659D-4A393DABEEA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B24FC355-A6D3-53FA-25DE-C59C4728FB5B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57CCA6C4-5A44-65E8-FF94-27F1A53315ED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96A7685-BE21-9974-8019-A98F10BFD026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E9853CDD-2CEC-EB70-C8E0-11630B01653D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FC7C34A3-1EDA-99EB-804C-769ADF3D3DD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358D6804-33F5-590F-D40B-710E5E47173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Vrije vorm: vorm 101">
                <a:extLst>
                  <a:ext uri="{FF2B5EF4-FFF2-40B4-BE49-F238E27FC236}">
                    <a16:creationId xmlns:a16="http://schemas.microsoft.com/office/drawing/2014/main" id="{D61087B1-83EE-E54F-C0A2-7EEEE390329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Rechthoek: afgeronde hoeken 102">
                <a:extLst>
                  <a:ext uri="{FF2B5EF4-FFF2-40B4-BE49-F238E27FC236}">
                    <a16:creationId xmlns:a16="http://schemas.microsoft.com/office/drawing/2014/main" id="{CFAA3EDB-653D-7921-315B-6369F565398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A8D189A0-8922-7EC5-C6A2-9971674114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E059BC35-2553-7A31-982C-503ED8E72DFF}"/>
                  </a:ext>
                </a:extLst>
              </p:cNvPr>
              <p:cNvCxnSpPr>
                <a:cxnSpLocks/>
                <a:stCxn id="6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EC44008-C2AC-121B-52F6-F173CC84456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73A0957-8801-A03B-56BA-C1D2AEF7AE5B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4CD283DD-3D81-5A7B-5CA4-9A468E2A5DD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0B38E9A1-FCBC-3209-6847-8D290B22EC8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9DE5D040-F611-F868-EEC8-2FD477BC872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9" name="Gelijkbenige driehoek 98">
                <a:extLst>
                  <a:ext uri="{FF2B5EF4-FFF2-40B4-BE49-F238E27FC236}">
                    <a16:creationId xmlns:a16="http://schemas.microsoft.com/office/drawing/2014/main" id="{ED5BCC3E-FB5B-E4C2-51D7-2320760576A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5BEDEDD-DB46-9915-CC17-EF28E526777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EF4D41F-CC28-7E68-A1DB-E6A4C6F6FCCC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B5F237C-DA24-31E7-81B1-D948C9BFA39F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FC608F6-2A90-A006-AA43-B8F87BFC974B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EA0B0F49-BC8B-519A-08AC-406B4E923383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3BECFE1E-990A-BE46-A014-DA3FC2C3A52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2D55F535-010D-8A4C-31F5-65EA97D28B06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306B798D-7D78-A0C9-DD80-3E6F81A014C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680DD2AA-3194-3ABD-7C9A-ECCB16C74F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E5AFB625-2B49-F45E-D3C6-68075871BC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6" name="Ovaal 55">
                      <a:extLst>
                        <a:ext uri="{FF2B5EF4-FFF2-40B4-BE49-F238E27FC236}">
                          <a16:creationId xmlns:a16="http://schemas.microsoft.com/office/drawing/2014/main" id="{669AC891-32FB-D1FB-49DC-79000FB95C9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9CEE8EAD-FF75-B2E9-A0DA-FDE4FDBB721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F327C587-6691-96D8-CD91-5398F40BEA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4AEBE005-2D1A-5827-0048-ADF03D4B762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79E5296A-EE1D-FDCB-E9C3-42C0D68BD6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952864C9-8807-CB6C-83A6-C8DDC429346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C1271104-1EBD-4413-A501-73E0847399A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4FCDF6CB-87B1-D4F0-0A40-5FF44D3933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C0FC606-411B-2F3D-BE75-B740E8155C5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792BAF58-8533-F40D-F4DD-9DBB95761D8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3" name="Gelijkbenige driehoek 78">
                <a:extLst>
                  <a:ext uri="{FF2B5EF4-FFF2-40B4-BE49-F238E27FC236}">
                    <a16:creationId xmlns:a16="http://schemas.microsoft.com/office/drawing/2014/main" id="{4E2A8582-B022-43CE-29E1-B086CDF1A4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0A824D5-47F5-00B2-A169-51C22011D0CA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68F59657-2910-47DA-23D3-5C1175C6F9E1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F2A677CB-CF4B-2EAC-40C9-23EFDA5A12E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4E32E3AB-0515-E90E-1FF4-B510FA202BC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9AB77A92-25D1-EAC7-9806-65EF1BFC540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5" name="Rechthoek: afgeronde hoeken 61">
                  <a:extLst>
                    <a:ext uri="{FF2B5EF4-FFF2-40B4-BE49-F238E27FC236}">
                      <a16:creationId xmlns:a16="http://schemas.microsoft.com/office/drawing/2014/main" id="{4DD2E4AE-D1EF-100E-1268-55C5C57D997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02C4E951-62CF-0FF7-420B-A41EE7D96C3A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DA2D7A80-9765-C6AE-0B35-7703DC49336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9070137E-E512-F3AF-424B-0D523425831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4AABC0D3-CCFF-7407-3599-269B4119A2B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5E797542-E56B-8042-3EBC-29B013637A3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37B9467E-4BAF-4FAA-2A1C-91322E7D896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2290ED64-80CC-3C89-A28A-EBC34ED6FFF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9" name="Rechthoek: afgeronde hoeken 55">
                    <a:extLst>
                      <a:ext uri="{FF2B5EF4-FFF2-40B4-BE49-F238E27FC236}">
                        <a16:creationId xmlns:a16="http://schemas.microsoft.com/office/drawing/2014/main" id="{D9FC7869-3ADE-992A-86F1-CAC410A75E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62741DB4-E958-2F62-C7D0-A40403592A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FCF939E1-890C-2830-C6FF-A1F221782D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906BE72F-520B-6024-5038-602D6CE712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6A07DF0-82A2-8741-241E-15B8354FFD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4E9BF2AB-C50B-055A-5300-B09A071F4B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8" name="Boog 27">
                  <a:extLst>
                    <a:ext uri="{FF2B5EF4-FFF2-40B4-BE49-F238E27FC236}">
                      <a16:creationId xmlns:a16="http://schemas.microsoft.com/office/drawing/2014/main" id="{DAC64FAE-5408-2E0E-C484-E9C19404ABA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42D712C3-222E-02B0-0F48-7B496BFB576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1A92EE71-6EA3-F161-D749-B70ABC0FD82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Vrije vorm: vorm 52">
                <a:extLst>
                  <a:ext uri="{FF2B5EF4-FFF2-40B4-BE49-F238E27FC236}">
                    <a16:creationId xmlns:a16="http://schemas.microsoft.com/office/drawing/2014/main" id="{34B1D117-1FC5-1094-1812-19BADAF56B9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70" name="Tijdelijke aanduiding voor dianummer 5">
            <a:extLst>
              <a:ext uri="{FF2B5EF4-FFF2-40B4-BE49-F238E27FC236}">
                <a16:creationId xmlns:a16="http://schemas.microsoft.com/office/drawing/2014/main" id="{02BC8E78-212A-D6E6-8DB0-66F619B8486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1" name="Tijdelijke aanduiding voor datum 3">
            <a:extLst>
              <a:ext uri="{FF2B5EF4-FFF2-40B4-BE49-F238E27FC236}">
                <a16:creationId xmlns:a16="http://schemas.microsoft.com/office/drawing/2014/main" id="{7404C623-8351-BF9D-9AC6-C03ED12EFC6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72" name="Tijdelijke aanduiding voor voettekst 4">
            <a:extLst>
              <a:ext uri="{FF2B5EF4-FFF2-40B4-BE49-F238E27FC236}">
                <a16:creationId xmlns:a16="http://schemas.microsoft.com/office/drawing/2014/main" id="{B56C8DBE-20F0-255A-CF5C-8B680A9C6A1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577263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>
            <a:extLst>
              <a:ext uri="{FF2B5EF4-FFF2-40B4-BE49-F238E27FC236}">
                <a16:creationId xmlns:a16="http://schemas.microsoft.com/office/drawing/2014/main" id="{ED86BBBD-72D8-B29F-29E2-63CDE8C5C33C}"/>
              </a:ext>
            </a:extLst>
          </p:cNvPr>
          <p:cNvSpPr>
            <a:spLocks noChangeAspect="1"/>
          </p:cNvSpPr>
          <p:nvPr userDrawn="1"/>
        </p:nvSpPr>
        <p:spPr>
          <a:xfrm>
            <a:off x="3930704" y="4165559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546509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E16C594-991C-A5A4-7A15-2497458AAB46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5854847"/>
            <a:ext cx="5670708" cy="978729"/>
          </a:xfrm>
        </p:spPr>
        <p:txBody>
          <a:bodyPr wrap="square" lIns="0" rIns="0" anchor="b">
            <a:spAutoFit/>
          </a:bodyPr>
          <a:lstStyle>
            <a:lvl1pPr algn="r">
              <a:defRPr sz="3200"/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2" y="6833575"/>
            <a:ext cx="5670708" cy="313932"/>
          </a:xfrm>
        </p:spPr>
        <p:txBody>
          <a:bodyPr wrap="square" lIns="0" rIns="0">
            <a:spAutoFit/>
          </a:bodyPr>
          <a:lstStyle>
            <a:lvl1pPr algn="r">
              <a:defRPr sz="1600" cap="all" baseline="0"/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F5D5C463-FD43-53A1-7A2F-4D91CE75CA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790" y="1371123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6" y="4075132"/>
                  <a:pt x="1596276" y="3193321"/>
                </a:cubicBezTo>
                <a:lnTo>
                  <a:pt x="0" y="31933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lvl="0" algn="ctr"/>
            <a:r>
              <a:rPr lang="en-GB" dirty="0"/>
              <a:t>Image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F975943-0730-B6EA-0534-CBD8FD52C4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1" y="1371121"/>
            <a:ext cx="5670708" cy="3429478"/>
          </a:xfrm>
        </p:spPr>
        <p:txBody>
          <a:bodyPr anchor="ctr">
            <a:normAutofit/>
          </a:bodyPr>
          <a:lstStyle>
            <a:lvl1pPr>
              <a:defRPr sz="2400" i="1"/>
            </a:lvl1pPr>
          </a:lstStyle>
          <a:p>
            <a:pPr lvl="0"/>
            <a:r>
              <a:rPr lang="nl-NL" dirty="0"/>
              <a:t>”Quote”</a:t>
            </a:r>
            <a:endParaRPr lang="en-GB" dirty="0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D5067C06-70BB-DFFD-A2AE-94A24F43381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C72049C-5624-D418-53B0-514E06F6587C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1E0E8BB1-0A22-5AC9-13F3-CCF5DA404D86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01427905-1F32-2ADF-2F52-B23D03CF986B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55DC5E-AB2A-D7F0-C384-95C6CC2F927F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3B5E33DB-5171-DF31-8BF5-FB99086D089E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4CC3F7B8-0148-1D90-AE87-1AAB8708536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C71B2873-A3D9-F1EB-84F8-798236F0B3A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2CA6E594-98AD-87B6-5B71-3934A38687F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6B55DF54-F8A6-24C5-916C-25ED12919D4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583FD52B-6EF3-7012-C1AF-74157A07F3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D28DD51F-F423-7F76-F174-8A7663126341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F82C8ED-54B4-8971-7590-1A8E1B86BB85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81D0A1B-5DBB-B030-0A7E-D922825CB405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D3E8B3C0-F4B3-D57C-A8F0-FC7856FDDA02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285A4135-6674-4D0E-CADA-D9363C4B1DF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840F31DE-9742-5B20-6F45-31720227833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97676CE8-FF97-5F0B-9CD3-280B5ED03BE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82CCEF03-52DB-413F-FC36-97D42C3F1906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C32E9C50-C33B-D9FB-77B7-DB72F7111A14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F4F50B2-E4B2-E8A5-9C1D-A26D1BEE9E5E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862DC60C-A08C-E743-CBFE-98341BC9D56D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CA0B6EB1-E7BE-65DC-420A-F7BC773E05D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3DC507AC-FD7E-FE1E-2913-EFA43690127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40D93B14-A4CC-FA1E-B237-CBBBBA31CD5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3274727C-F32C-D235-8C1A-40C540CDBD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4D99C971-7E7A-5DDD-26B7-191C168ABD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ED2A9965-ADC2-ABF1-25F4-F9AACDA631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EEBADCC1-4456-7BFE-8180-D46559901B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E776A720-A8B7-4E45-7FAB-FB52BC6FA30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D47D1CFF-D356-3605-16BD-7341F4CCF2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67943A95-49CB-656D-4B6B-C7B8AED3FB5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60AEBE5A-E298-9104-B8BA-0BC4027DC2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D9285AA9-1DFE-EFFA-B5E4-FBCAD85399A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51BB3AC3-28ED-EC43-5BB8-07711601168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DC8F30DC-E085-16F5-4D48-06F0CC21C6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F0213696-2BBC-4214-D24E-10D08374C4B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902776E-1759-497F-3D75-FE91E404B48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5943B514-D246-A744-44DD-45DB33ADCEF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06F3A28-769C-4A6D-E08A-C54113902BA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4DECA54A-6250-D6C6-B954-7B1CE624F89D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9C5A9849-B758-C5A6-FF6C-B01C5A6FD35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1390614C-9EE6-F76F-ED83-504D869FD17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5F4883A-0CB9-D98D-90AF-FF7B4F7A717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E079A210-9FA2-DEB2-A548-9A0D06F047A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05E1A789-BED9-93A1-23D2-6C68EC11378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2ABADE7D-F5A5-0667-1456-0131F28BB6E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7CF1860B-58AA-B213-FA72-631B562A1CC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D89731E-BF05-0643-FDE0-C727F7ADA79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79EC11BB-9BEB-3C57-81BA-5BAACC112B2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625E1A0B-6783-0B14-C924-DE8F1894767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C7592F5-0988-A63A-BC30-292E6098AFA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88D01289-AB35-6AFD-0FF7-1F422625D1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39E251FA-AD92-3483-FBC6-D77C7AE248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1590710-AFF6-0A72-F2A4-0D4A63728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9698BEB2-9E5A-14D1-933C-2A82DB14CD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C12CFD18-ABF1-0FE8-C7CE-1E5A4BA6B9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8C7C897-2B1E-AC11-CA93-D94F555DD4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84A11C76-4C53-3995-DFE3-3B6C225D605B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0A63B8F5-6834-1E7F-3B53-087E48D7680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78B70C3-92AF-3CB8-2C53-88C7348EFD5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64B25EEC-E70B-B25A-DE7C-3629468A82E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DD0AD8F4-8E4C-2A4D-6CC4-165CD18FC9A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7" name="Tijdelijke aanduiding voor datum 3">
            <a:extLst>
              <a:ext uri="{FF2B5EF4-FFF2-40B4-BE49-F238E27FC236}">
                <a16:creationId xmlns:a16="http://schemas.microsoft.com/office/drawing/2014/main" id="{573FA501-3060-2F96-8473-9A1E299B4C7F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78" name="Tijdelijke aanduiding voor voettekst 4">
            <a:extLst>
              <a:ext uri="{FF2B5EF4-FFF2-40B4-BE49-F238E27FC236}">
                <a16:creationId xmlns:a16="http://schemas.microsoft.com/office/drawing/2014/main" id="{A5D54FE6-8BA9-6904-012F-97628F9B6BA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404774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DAD213CE-5718-863A-2FED-DD1494AB78F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6799076F-0CC7-07B6-568D-53B1B2E7D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3516068"/>
            <a:ext cx="5670710" cy="1200329"/>
          </a:xfrm>
        </p:spPr>
        <p:txBody>
          <a:bodyPr wrap="square" lIns="36000" rIns="36000" anchor="b">
            <a:spAutoFit/>
          </a:bodyPr>
          <a:lstStyle>
            <a:lvl1pPr algn="r">
              <a:defRPr sz="4000"/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7" name="Tijdelijke aanduiding voor tekst 23">
            <a:extLst>
              <a:ext uri="{FF2B5EF4-FFF2-40B4-BE49-F238E27FC236}">
                <a16:creationId xmlns:a16="http://schemas.microsoft.com/office/drawing/2014/main" id="{4414FCA0-D44B-3B09-3BF8-942A56930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935" y="4716396"/>
            <a:ext cx="5659903" cy="258532"/>
          </a:xfrm>
        </p:spPr>
        <p:txBody>
          <a:bodyPr wrap="square" lIns="0" rIns="0">
            <a:spAutoFit/>
          </a:bodyPr>
          <a:lstStyle>
            <a:lvl1pPr algn="r">
              <a:defRPr sz="1200" cap="all" baseline="0"/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72CD0DE8-9B83-DBD4-300E-5509B714EE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7641" y="862940"/>
            <a:ext cx="5562529" cy="7416706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Personal Picture</a:t>
            </a: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92B09422-C1AC-6429-5E8A-C97C58AC1F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80F9078-0C14-5C6D-84CF-7BADF870C641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5666056"/>
            <a:ext cx="491400" cy="65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D9B619E-3FEE-0E27-1CAF-DE3055B972C4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6428771"/>
            <a:ext cx="491400" cy="65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6" name="Tijdelijke aanduiding voor tekst 23">
            <a:extLst>
              <a:ext uri="{FF2B5EF4-FFF2-40B4-BE49-F238E27FC236}">
                <a16:creationId xmlns:a16="http://schemas.microsoft.com/office/drawing/2014/main" id="{2CB3E58B-23C6-EF3A-0755-ED171C573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2" y="5808990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Mobile </a:t>
            </a:r>
            <a:r>
              <a:rPr lang="nl-NL" dirty="0" err="1"/>
              <a:t>number</a:t>
            </a:r>
            <a:endParaRPr lang="en-GB" dirty="0"/>
          </a:p>
        </p:txBody>
      </p:sp>
      <p:sp>
        <p:nvSpPr>
          <p:cNvPr id="8" name="Tijdelijke aanduiding voor tekst 23">
            <a:extLst>
              <a:ext uri="{FF2B5EF4-FFF2-40B4-BE49-F238E27FC236}">
                <a16:creationId xmlns:a16="http://schemas.microsoft.com/office/drawing/2014/main" id="{4DC58065-42BA-04B4-11CA-273799D79A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092" y="6571704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Mail </a:t>
            </a:r>
            <a:r>
              <a:rPr lang="nl-NL" dirty="0" err="1"/>
              <a:t>address</a:t>
            </a:r>
            <a:endParaRPr lang="en-GB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53C53F1-D0A1-E29C-0597-F8062341BB3F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BA7E257-83D7-40D6-3F04-72410143CA7C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62BECDB5-56C3-7F30-0C5C-4A6B5FF17D55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D4B59CA-1F30-5ACF-01FB-FCD5C585E274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6D5050A7-6D29-6DB6-5468-40A5CBCF8A2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18590CDC-66B0-3280-CC4F-09880065C0A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8AE1C0E3-5E2D-3341-D036-7F9918D1D0C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1" name="Vrije vorm: vorm 101">
                <a:extLst>
                  <a:ext uri="{FF2B5EF4-FFF2-40B4-BE49-F238E27FC236}">
                    <a16:creationId xmlns:a16="http://schemas.microsoft.com/office/drawing/2014/main" id="{7C851CD2-7E04-FC79-91F2-A6803E53058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Rechthoek: afgeronde hoeken 102">
                <a:extLst>
                  <a:ext uri="{FF2B5EF4-FFF2-40B4-BE49-F238E27FC236}">
                    <a16:creationId xmlns:a16="http://schemas.microsoft.com/office/drawing/2014/main" id="{AD0605F6-348D-C1A5-B76B-B3AC6A852C0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1942F34F-E023-E220-025B-2983B47D67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ECBDCC33-49F9-012F-8C18-B39730CD783E}"/>
                  </a:ext>
                </a:extLst>
              </p:cNvPr>
              <p:cNvCxnSpPr>
                <a:cxnSpLocks/>
                <a:stCxn id="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8AD57C85-7FC7-96D7-D7BA-131986EA1E2D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7141EF7D-8BBF-4B55-C203-FD2EC2AD277C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FF0BDA8-3C32-0520-DF24-45E91643CD66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F26928E2-7DBE-7C2E-E629-6CD15265459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0ECEDA9C-9635-9485-8CAE-7EA0BE1F18F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8" name="Gelijkbenige driehoek 98">
                <a:extLst>
                  <a:ext uri="{FF2B5EF4-FFF2-40B4-BE49-F238E27FC236}">
                    <a16:creationId xmlns:a16="http://schemas.microsoft.com/office/drawing/2014/main" id="{5B03E0B0-AEBE-9C94-4B09-D9B10359E66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4E9E1DB-F0DE-1297-5B12-3D9B71C27F07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0F6E113-18D4-D67C-59F0-2771F6406662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D8BD64B-F57C-1B5B-9C61-196E73F1539F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4A2CDF8-BAA1-452C-B909-F4D241C68999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A63399E2-94DA-B02E-2494-39833A3B236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842ADA6-65CB-224A-C7D4-84E75779B32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567393E7-3140-7499-2335-7709E1143A5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B6111EF4-B0A2-6D70-3F8D-48A7A946F5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ACEA01AB-3D46-93FA-2516-8D900B62BED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78FDEA0E-55AF-F579-7F8B-3B6452061F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5" name="Ovaal 64">
                      <a:extLst>
                        <a:ext uri="{FF2B5EF4-FFF2-40B4-BE49-F238E27FC236}">
                          <a16:creationId xmlns:a16="http://schemas.microsoft.com/office/drawing/2014/main" id="{1DD1FFA6-D07A-964E-FCAE-1A96C1B150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9F825757-B5F2-92C6-927C-DAEEC77624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2" name="Afbeelding 61">
                    <a:extLst>
                      <a:ext uri="{FF2B5EF4-FFF2-40B4-BE49-F238E27FC236}">
                        <a16:creationId xmlns:a16="http://schemas.microsoft.com/office/drawing/2014/main" id="{5F529792-D170-F5CB-C008-55AA03DF946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4A5D7522-CDA6-1E89-843B-98FE0B9F71A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3DF5A0E8-D320-7AC4-EA67-78554EFD33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D3F9F272-F653-6115-B3B7-956AC572919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86010DBA-76AB-954D-4D33-2807441DB6D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6FF3159B-37DD-2F43-3052-2446C35E89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9380B78D-31A0-52E0-795E-088F57ACA4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29565A79-8096-CE7F-3F75-CB23AE1C630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2" name="Gelijkbenige driehoek 78">
                <a:extLst>
                  <a:ext uri="{FF2B5EF4-FFF2-40B4-BE49-F238E27FC236}">
                    <a16:creationId xmlns:a16="http://schemas.microsoft.com/office/drawing/2014/main" id="{CBF32C0F-25B5-459D-9970-CD34B24572E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B862AA0-5FB4-E9E7-6B5F-98DCE334BBB8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B2104415-DA35-29CB-3968-0C00B90E7E93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37D6E353-220A-3F43-4979-065B5B02FB5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7F86D5D-5C4C-5B62-5C9A-CC07DF18C61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7DAB2CF8-C7CD-935E-85BC-F54B5843D95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4" name="Rechthoek: afgeronde hoeken 61">
                  <a:extLst>
                    <a:ext uri="{FF2B5EF4-FFF2-40B4-BE49-F238E27FC236}">
                      <a16:creationId xmlns:a16="http://schemas.microsoft.com/office/drawing/2014/main" id="{1FC8E068-0E6A-1368-CD38-0936013200E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2AF1B0ED-F63A-DA5A-C32C-F8301FA3A32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0E49694F-09B3-0B70-2DB4-7FE1FDF2CCB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DF6302D0-19FB-3340-C44F-FB91013A936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51D352C7-C970-0D60-221F-D1C43D09C9F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02FCB750-3A37-9646-C2AF-C746D33631B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DFEA50C4-8F22-DC34-D395-9C1A6ECBCC0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22A90EAB-F5E3-6644-36FC-483633E470C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8" name="Rechthoek: afgeronde hoeken 55">
                    <a:extLst>
                      <a:ext uri="{FF2B5EF4-FFF2-40B4-BE49-F238E27FC236}">
                        <a16:creationId xmlns:a16="http://schemas.microsoft.com/office/drawing/2014/main" id="{0AB92B23-20D4-DF45-909C-83093577DD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DEDC0112-3567-0DB7-55E3-3AEEED5C32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D9720245-22F6-5F76-ABC5-F2B8368791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3941FD22-88C8-BA6A-56AD-47C5CDD8FC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A7E2BE28-DB1A-DC28-6C98-CB257F2868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45B228BC-DA43-A1AE-9127-829F97D75E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7" name="Boog 36">
                  <a:extLst>
                    <a:ext uri="{FF2B5EF4-FFF2-40B4-BE49-F238E27FC236}">
                      <a16:creationId xmlns:a16="http://schemas.microsoft.com/office/drawing/2014/main" id="{5F399BEC-9EBB-2144-080C-6275C8F7880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4048FB4A-A30D-EA05-AF25-9142E570B09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ABE7CA72-3E49-7579-8BE5-78CB9D1561D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Vrije vorm: vorm 52">
                <a:extLst>
                  <a:ext uri="{FF2B5EF4-FFF2-40B4-BE49-F238E27FC236}">
                    <a16:creationId xmlns:a16="http://schemas.microsoft.com/office/drawing/2014/main" id="{AACC47D4-D72B-2E7A-65BA-DBC40D816CA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79" name="Tijdelijke aanduiding voor dianummer 5">
            <a:extLst>
              <a:ext uri="{FF2B5EF4-FFF2-40B4-BE49-F238E27FC236}">
                <a16:creationId xmlns:a16="http://schemas.microsoft.com/office/drawing/2014/main" id="{AC4993E7-CC45-1394-9C78-83D160F1A1B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0" name="Tijdelijke aanduiding voor datum 3">
            <a:extLst>
              <a:ext uri="{FF2B5EF4-FFF2-40B4-BE49-F238E27FC236}">
                <a16:creationId xmlns:a16="http://schemas.microsoft.com/office/drawing/2014/main" id="{1EF4AB9B-3BF8-4D3F-4551-7EFB05E9FE8C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81" name="Tijdelijke aanduiding voor voettekst 4">
            <a:extLst>
              <a:ext uri="{FF2B5EF4-FFF2-40B4-BE49-F238E27FC236}">
                <a16:creationId xmlns:a16="http://schemas.microsoft.com/office/drawing/2014/main" id="{7E3BD76C-CEB3-0064-BB6D-9387062768C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293780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AF978AD7-6794-9785-1832-8B0E9E06C76F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92B09422-C1AC-6429-5E8A-C97C58AC1F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6" name="Titel 12">
            <a:extLst>
              <a:ext uri="{FF2B5EF4-FFF2-40B4-BE49-F238E27FC236}">
                <a16:creationId xmlns:a16="http://schemas.microsoft.com/office/drawing/2014/main" id="{EE61EE9C-658A-ED53-C7BC-5BF459A30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3516068"/>
            <a:ext cx="5670710" cy="1200329"/>
          </a:xfrm>
        </p:spPr>
        <p:txBody>
          <a:bodyPr wrap="square" lIns="36000" rIns="36000" anchor="b">
            <a:spAutoFit/>
          </a:bodyPr>
          <a:lstStyle>
            <a:lvl1pPr algn="r">
              <a:defRPr sz="4000"/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18" name="Tijdelijke aanduiding voor tekst 23">
            <a:extLst>
              <a:ext uri="{FF2B5EF4-FFF2-40B4-BE49-F238E27FC236}">
                <a16:creationId xmlns:a16="http://schemas.microsoft.com/office/drawing/2014/main" id="{EBDE9EDD-1903-CDA3-C94E-168E6E9D07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935" y="4716396"/>
            <a:ext cx="5659903" cy="258532"/>
          </a:xfrm>
        </p:spPr>
        <p:txBody>
          <a:bodyPr wrap="square" lIns="0" rIns="0">
            <a:spAutoFit/>
          </a:bodyPr>
          <a:lstStyle>
            <a:lvl1pPr algn="r">
              <a:defRPr sz="1200" cap="all" baseline="0"/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19" name="Tijdelijke aanduiding voor afbeelding 8">
            <a:extLst>
              <a:ext uri="{FF2B5EF4-FFF2-40B4-BE49-F238E27FC236}">
                <a16:creationId xmlns:a16="http://schemas.microsoft.com/office/drawing/2014/main" id="{60E33733-252A-77D4-A303-A76E1F2CD2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7641" y="862940"/>
            <a:ext cx="5562529" cy="7416706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Personal Picture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8626C6A-A2A1-BFA7-2F28-619F095815E8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5666056"/>
            <a:ext cx="491400" cy="65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4FA3837-4770-E2F8-ACF7-8EC953F00FF8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6428771"/>
            <a:ext cx="491400" cy="65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2" name="Tijdelijke aanduiding voor tekst 23">
            <a:extLst>
              <a:ext uri="{FF2B5EF4-FFF2-40B4-BE49-F238E27FC236}">
                <a16:creationId xmlns:a16="http://schemas.microsoft.com/office/drawing/2014/main" id="{7A386C4B-BF51-D44B-D3F5-63F631853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2" y="5808990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Mobile </a:t>
            </a:r>
            <a:r>
              <a:rPr lang="nl-NL" dirty="0" err="1"/>
              <a:t>number</a:t>
            </a:r>
            <a:endParaRPr lang="en-GB" dirty="0"/>
          </a:p>
        </p:txBody>
      </p:sp>
      <p:sp>
        <p:nvSpPr>
          <p:cNvPr id="23" name="Tijdelijke aanduiding voor tekst 23">
            <a:extLst>
              <a:ext uri="{FF2B5EF4-FFF2-40B4-BE49-F238E27FC236}">
                <a16:creationId xmlns:a16="http://schemas.microsoft.com/office/drawing/2014/main" id="{1A706F4D-EA5E-13E7-B981-6D211DBC5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092" y="6571704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Mail </a:t>
            </a:r>
            <a:r>
              <a:rPr lang="nl-NL" dirty="0" err="1"/>
              <a:t>address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127DE28-81C7-3A4B-D7A7-A8247FCB3EA2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F627A58-F3FC-78AF-367E-4122ADF05BC2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7AFAD91D-FE4F-3DEE-066B-2FE5A9BE19A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9DC2C04-C2E0-7E42-5FD0-6520ACCC30A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3E894E90-30CA-A785-4CD6-A1569B7B504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6ACD8823-7C28-6C28-707D-F071A287B97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8BAA13BC-C021-DED5-6D7C-C2DCAC04D44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1" name="Vrije vorm: vorm 101">
                <a:extLst>
                  <a:ext uri="{FF2B5EF4-FFF2-40B4-BE49-F238E27FC236}">
                    <a16:creationId xmlns:a16="http://schemas.microsoft.com/office/drawing/2014/main" id="{25E7482F-AE8B-76F5-B5F1-5786D4DB7B3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Rechthoek: afgeronde hoeken 102">
                <a:extLst>
                  <a:ext uri="{FF2B5EF4-FFF2-40B4-BE49-F238E27FC236}">
                    <a16:creationId xmlns:a16="http://schemas.microsoft.com/office/drawing/2014/main" id="{F3B3DE4F-622C-EF0D-8CE8-9B656C443A5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903E3CF9-BB00-1126-DAB6-BE483CB821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264482F4-9938-3160-39F4-864917D402FE}"/>
                  </a:ext>
                </a:extLst>
              </p:cNvPr>
              <p:cNvCxnSpPr>
                <a:cxnSpLocks/>
                <a:stCxn id="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4AA62EB1-71C7-1DC7-EDF9-04DC90D30DC8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B9FB78A-58F1-5301-CB54-B4D746B53800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E61F60C6-99D5-9303-0E5B-97DC9259EC1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C31950CD-89F0-0C6F-B9E0-C46521785D5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367EFDC-0D3E-B5D7-AF8D-444A00D6F2E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8" name="Gelijkbenige driehoek 98">
                <a:extLst>
                  <a:ext uri="{FF2B5EF4-FFF2-40B4-BE49-F238E27FC236}">
                    <a16:creationId xmlns:a16="http://schemas.microsoft.com/office/drawing/2014/main" id="{519D5DAF-F13D-3EC4-DCA4-EADAA62CA5A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D41C11D-92C7-6EAC-CF9B-F89474393D03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AC3F5D7-B5F0-4FA7-1083-89A63ED24C9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AC4815A-E4FD-C23C-EB0E-6878F1E4616B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8AC506B-C421-F10C-79E5-A89346719B15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CA1ADC5-2CF8-5C5C-A73A-8D69BB40A11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76B64CF9-272A-B5CE-3D2D-C4B62ECBBF5C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D3706991-6839-C816-0281-F23AEBA5BB06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A15DF3A0-0E31-6857-B8DE-1B5420516E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13379F68-A1F1-F7D4-3E42-EEC828685B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C2ADF5A9-0CC5-81CA-03CD-59DE59E0B2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5" name="Ovaal 64">
                      <a:extLst>
                        <a:ext uri="{FF2B5EF4-FFF2-40B4-BE49-F238E27FC236}">
                          <a16:creationId xmlns:a16="http://schemas.microsoft.com/office/drawing/2014/main" id="{1F7592F8-B9B2-2CF8-36C0-C030D76F52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9CFBC25B-FC26-BDC1-BC9C-B940FCC0EA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2" name="Afbeelding 61">
                    <a:extLst>
                      <a:ext uri="{FF2B5EF4-FFF2-40B4-BE49-F238E27FC236}">
                        <a16:creationId xmlns:a16="http://schemas.microsoft.com/office/drawing/2014/main" id="{C8272972-6EC2-1757-6EBD-F8CBA98CFA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E4C4F2E0-F300-B7A6-204E-B98F2A42B0C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E8597912-6ADA-A530-719A-93DDC82B3C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3473AF62-764D-8365-C375-507F50D1FF6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D2ABDF9D-2DD4-AB7A-5862-E406AB01B65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6A6AE4FB-4154-6DD8-A468-FF6AC01C2B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4F4E9BEA-A0E5-9868-25DA-7831D8FBC73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902F77F4-DFF7-10BD-DFA5-91DB06DA739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2" name="Gelijkbenige driehoek 78">
                <a:extLst>
                  <a:ext uri="{FF2B5EF4-FFF2-40B4-BE49-F238E27FC236}">
                    <a16:creationId xmlns:a16="http://schemas.microsoft.com/office/drawing/2014/main" id="{3B0890E2-653F-2913-2FA2-0CFFBED30B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8A34C35-EE42-E45F-057C-1BEAF0794F79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242881C0-BD9F-D59D-A0A8-3FF9F9869D62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C76D100-5237-618E-EB4E-E5263E5B953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DC2E445-95D0-93AF-B017-9AC89643C97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F37F0D07-F262-3144-B90A-C07B40943F0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4" name="Rechthoek: afgeronde hoeken 61">
                  <a:extLst>
                    <a:ext uri="{FF2B5EF4-FFF2-40B4-BE49-F238E27FC236}">
                      <a16:creationId xmlns:a16="http://schemas.microsoft.com/office/drawing/2014/main" id="{2440AFFC-E1D4-7850-CE49-DBE1AD570F3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118E5889-2931-C81E-D550-631D928AE85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C5003D2F-B5E9-800A-5DC6-EF41DD977A5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19CDFC55-8E2F-0990-F055-9F641DD1C6C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4873DEF-18A5-3180-1CD3-BA71A148878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E959EBEC-0483-B8CD-E440-4F77565B56C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C2E88968-12CB-EA4F-0769-DF3D7C8CC52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E431BFFF-5492-FAA2-C9FB-7BD2823E0A1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8" name="Rechthoek: afgeronde hoeken 55">
                    <a:extLst>
                      <a:ext uri="{FF2B5EF4-FFF2-40B4-BE49-F238E27FC236}">
                        <a16:creationId xmlns:a16="http://schemas.microsoft.com/office/drawing/2014/main" id="{11FE8EFF-3179-0911-4232-1573B7BE50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791E97B6-0759-89A4-F9E2-16F3F4A7A5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F65AC32F-7AEE-0048-733E-2254C25845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5CADEB5-E2FD-D789-4527-FA50CBB20D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4319C6C-AB81-9F80-0AA2-8167EBF664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874130EA-7C67-4C45-4A5C-ECEE530276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7" name="Boog 36">
                  <a:extLst>
                    <a:ext uri="{FF2B5EF4-FFF2-40B4-BE49-F238E27FC236}">
                      <a16:creationId xmlns:a16="http://schemas.microsoft.com/office/drawing/2014/main" id="{2683084E-925D-F4DF-128F-D6CB5F110CC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CFF44DDF-7A00-E15F-3327-0A7D132782E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B621DEB5-9566-2FD8-BCCE-919DA112069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Vrije vorm: vorm 52">
                <a:extLst>
                  <a:ext uri="{FF2B5EF4-FFF2-40B4-BE49-F238E27FC236}">
                    <a16:creationId xmlns:a16="http://schemas.microsoft.com/office/drawing/2014/main" id="{80C00D9A-FC1A-6386-64B4-5CF2E4190AC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79" name="Tijdelijke aanduiding voor dianummer 5">
            <a:extLst>
              <a:ext uri="{FF2B5EF4-FFF2-40B4-BE49-F238E27FC236}">
                <a16:creationId xmlns:a16="http://schemas.microsoft.com/office/drawing/2014/main" id="{BD7D166A-8D8B-8CEB-4529-D6B9B933F41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0" name="Tijdelijke aanduiding voor datum 3">
            <a:extLst>
              <a:ext uri="{FF2B5EF4-FFF2-40B4-BE49-F238E27FC236}">
                <a16:creationId xmlns:a16="http://schemas.microsoft.com/office/drawing/2014/main" id="{4F079FA8-F776-4897-95BF-F44D24F4EF1D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81" name="Tijdelijke aanduiding voor voettekst 4">
            <a:extLst>
              <a:ext uri="{FF2B5EF4-FFF2-40B4-BE49-F238E27FC236}">
                <a16:creationId xmlns:a16="http://schemas.microsoft.com/office/drawing/2014/main" id="{17A876E6-AD8E-1938-D29E-23162CB51508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949975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57564CF-55EE-20E0-5B5E-7EBF2B7FD8F0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68430" y="2702743"/>
            <a:ext cx="11756469" cy="513195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9807D46E-C919-99FE-CFC4-F61A4EB47F0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F5B74E3-7017-ABB4-0A7B-27A0AD40F6B3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3A77E70-CFD1-D6EC-9AE6-6CC20412F0AA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4ED659C9-AEB5-DE96-CC80-7B374A3F5D74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E2EA9BC-D51F-8BA5-07B1-8BA771DF2E14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9B7F5A82-3DF9-9030-39D3-4047BF85BF0B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B0F74FCC-5055-F124-0333-CCE5872266AB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C73F795-7A0A-5EF6-ECDD-DF38A2532B5F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6FA5AC8-A7BE-BE47-9CCA-0AF44025717C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Change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hart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n-GB" sz="900" b="0" kern="120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12F0C406-10EA-B982-43E4-8B6898E8E96A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34" name="Vrije vorm: vorm 61">
                <a:extLst>
                  <a:ext uri="{FF2B5EF4-FFF2-40B4-BE49-F238E27FC236}">
                    <a16:creationId xmlns:a16="http://schemas.microsoft.com/office/drawing/2014/main" id="{0A5D79FA-555D-923E-1740-9EDE4282A1E3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8AAE41DD-2397-20ED-0381-D48B6F6512BF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1E1C0129-1899-EED3-FEF4-DF5E255B7D0E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53C4CDAE-E134-BB94-633E-FDAE3BC5BE9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13F98521-3228-0196-B8C9-3C948DABC244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59DFE493-684A-8CBF-2CB6-DA9DBA58B340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1378906F-A5BA-7F66-3A98-89EA5E0B162E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09FB1553-67C7-4EA3-1561-3BF8E4ABA319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1DAB8F95-45DA-8B3B-19E7-69584437CC1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D0151A32-53D7-1416-281F-9905B5EABE1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25D1D362-5704-F58B-06E6-22C5C93F661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09A86D80-73E2-AF4A-B0D0-C4DEE7E0050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F1A7BB0F-F3A8-B4B6-847D-18A47B922BE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63A7300B-9303-F4B4-4821-990821222CD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:a16="http://schemas.microsoft.com/office/drawing/2014/main" id="{751E0B48-5CDD-476B-A4DF-6F77DFBDEA4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9" name="Rechte verbindingslijn 38">
                  <a:extLst>
                    <a:ext uri="{FF2B5EF4-FFF2-40B4-BE49-F238E27FC236}">
                      <a16:creationId xmlns:a16="http://schemas.microsoft.com/office/drawing/2014/main" id="{EE4422D7-8CD4-4795-F789-E9CDDF47712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69758208-CF85-0E27-1D68-8185BC45F6A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7733EC38-52DF-F5AA-D002-271388F1CD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E361476C-7268-393B-C1D0-FEFB43676EF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81FF3521-897A-58B6-8B84-ED8422E7AB9D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40D3AC8A-78E6-546D-04E7-64E4E32E85F7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26ABE263-EEB7-1502-5E21-A1D2B2C8F2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6" name="Rechthoek: afgeronde bovenhoeken 74">
                    <a:extLst>
                      <a:ext uri="{FF2B5EF4-FFF2-40B4-BE49-F238E27FC236}">
                        <a16:creationId xmlns:a16="http://schemas.microsoft.com/office/drawing/2014/main" id="{61B360B0-BDD7-7063-560E-5802FDB035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Gelijkbenige driehoek 75">
                    <a:extLst>
                      <a:ext uri="{FF2B5EF4-FFF2-40B4-BE49-F238E27FC236}">
                        <a16:creationId xmlns:a16="http://schemas.microsoft.com/office/drawing/2014/main" id="{15495AA4-986D-1C26-15DD-7BCE74EBAFB2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0B192AE-F38B-6273-D332-0B7140E89758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FE277081-2FFB-7A93-62F8-FB4573C58BB5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21B1463-D180-DABD-4648-B5E350B269FF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C7D6C2C-89AA-C8B2-C91D-C42B05D54779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05C2485-8F8B-8733-B943-A76A97462D9C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F890880D-0603-B435-4163-BE31A94073A9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C32F69CD-0CA6-D0B6-45A2-4852C1597B3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B4191E6E-24BB-247E-688B-76F549D229E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9" name="Gelijkbenige driehoek 56">
                <a:extLst>
                  <a:ext uri="{FF2B5EF4-FFF2-40B4-BE49-F238E27FC236}">
                    <a16:creationId xmlns:a16="http://schemas.microsoft.com/office/drawing/2014/main" id="{5DF510F4-9FFD-59F5-EAFC-7D4D4336AD2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114D3F25-EA4B-22EC-9465-6B80D63CC900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834E771D-75B1-899A-C469-5F6444F524B4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8731A7F8-3448-03C5-DAFA-DCCAA0C8CED6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57DC066E-4F9B-9EE6-A28C-5E21BC463DC6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5A1943E-3895-908C-132D-1FCA10529A42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ABAF3E0-BD51-F8AC-919E-5DD8B50F076C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Titel 12">
            <a:extLst>
              <a:ext uri="{FF2B5EF4-FFF2-40B4-BE49-F238E27FC236}">
                <a16:creationId xmlns:a16="http://schemas.microsoft.com/office/drawing/2014/main" id="{CB6299E3-6548-23F8-FDFB-CEFBE5093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0" name="Tijdelijke aanduiding voor tekst 23">
            <a:extLst>
              <a:ext uri="{FF2B5EF4-FFF2-40B4-BE49-F238E27FC236}">
                <a16:creationId xmlns:a16="http://schemas.microsoft.com/office/drawing/2014/main" id="{1517F0A8-1029-6EC6-BCF0-7F3F3868BF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62" name="Tijdelijke aanduiding voor dianummer 5">
            <a:extLst>
              <a:ext uri="{FF2B5EF4-FFF2-40B4-BE49-F238E27FC236}">
                <a16:creationId xmlns:a16="http://schemas.microsoft.com/office/drawing/2014/main" id="{83F1847D-8536-DA6C-4A58-C4287DA5580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D93D76CC-3E34-8D10-3123-F06FED11237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0BDB31CB-D4AD-FB94-2DED-F21B0CCFC8A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806218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0E23E55A-2497-8F83-8ECD-D5DD77CD115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97AEB0-D0CA-15F5-13CE-DA0DB53D2D61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05721" y="2689851"/>
            <a:ext cx="5719178" cy="537238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D5461B32-328B-F903-AF53-A9F942671E28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47C51F7-77EA-4663-4FED-C663B47B4AFC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E86C95BA-3ED4-7EB9-F1DA-1D21EA4DAA2F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4063E0B9-6017-CAAF-BE87-C9D7A9E22F28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AF883F5-A779-D128-03DB-B584DFC95216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0C83CFF5-B980-524C-1E5F-1247FA915C19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63297DE9-BCD4-EB33-F5A3-2687B579C77D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385CF87-6EC3-08CC-DE6F-8DD5C54C2AA8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BF5E23EF-9891-8954-63FA-2CC7DC166BB2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Change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hart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n-GB" sz="900" b="0" kern="120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E7DCA198-2C70-6387-EE2C-9241525AC098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35" name="Vrije vorm: vorm 61">
                <a:extLst>
                  <a:ext uri="{FF2B5EF4-FFF2-40B4-BE49-F238E27FC236}">
                    <a16:creationId xmlns:a16="http://schemas.microsoft.com/office/drawing/2014/main" id="{CF6CF7D7-97A5-8C0D-5643-0FE97FCDC702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8ED9466C-6B27-8091-B7F1-E5CA1A3F49E8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756DD50C-FDCB-5681-B9D5-B1402E131CD0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6DF26411-1D35-B1B0-D052-B3871815C127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7EBCC756-EA6E-067E-55BD-91D4285467CF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3A6C6B24-00F2-FC24-1DFB-152B74C2C42A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31BD58EF-DC4B-28AB-9280-539F9C24644F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F171EB84-C43B-2B4F-2634-BCC587451E0F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F5C0D912-ED1D-C16C-CA78-31532CC9CA8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AB77D8FD-9625-CE57-D2E1-0D274C11D89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C4AF88AB-7D98-3BF8-D110-BED15E0E078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B2275FB2-3CFF-C0B7-29F2-0EEF4AA1C2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08411EDD-8567-2C0E-83D7-3AFE5D0E3AC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:a16="http://schemas.microsoft.com/office/drawing/2014/main" id="{57E7BCB3-D9A4-E372-C6CE-FF8859CC6D9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56E25339-5038-446C-76DF-7A70FB48764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60C2529E-3075-0029-169A-84C58734CBF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9D66FFE4-D784-71A9-9805-0EC335A7C4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AA20EB33-5822-ECB2-9B0B-1D8CB2CC216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4BA3F2DE-481E-9BCF-E056-2FA669DB55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5CDCAC98-7241-D870-3635-F3F0BAF5FF1C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46B0619A-4A65-3FC7-FB15-008F7E000C3C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25A6E1BD-89A5-DF28-7F4B-A9BFB2483A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: afgeronde bovenhoeken 74">
                    <a:extLst>
                      <a:ext uri="{FF2B5EF4-FFF2-40B4-BE49-F238E27FC236}">
                        <a16:creationId xmlns:a16="http://schemas.microsoft.com/office/drawing/2014/main" id="{BA36B7C1-C5BA-196F-4D69-69A85D01DA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Gelijkbenige driehoek 75">
                    <a:extLst>
                      <a:ext uri="{FF2B5EF4-FFF2-40B4-BE49-F238E27FC236}">
                        <a16:creationId xmlns:a16="http://schemas.microsoft.com/office/drawing/2014/main" id="{566E91C8-0B87-92C6-B000-A511886E1B6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27F6A41-BFFD-B80A-4752-C65E78BC1A81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13E8A6E-E6A2-D401-2DD3-2BE801037F40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DEDFA81-EFDF-6AAF-2B3C-B51EFF2C83D2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88611DD-3196-B634-11F4-4901122F0FC1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6B0D569-7171-A104-1397-78281485991F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EECD44B-CF66-EE88-5FB9-8AF034E811B0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D50B62F1-37AF-02C0-6D5A-886CFAEFD4E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C6926CFD-703F-351F-8DD8-41878549E54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0" name="Gelijkbenige driehoek 56">
                <a:extLst>
                  <a:ext uri="{FF2B5EF4-FFF2-40B4-BE49-F238E27FC236}">
                    <a16:creationId xmlns:a16="http://schemas.microsoft.com/office/drawing/2014/main" id="{07EF6B9C-879E-8224-1E21-B3829616452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1CEB971D-154D-2F4A-B28C-B5137EAFE3E4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90FAB18A-40BF-7C31-AC22-433F92A777C6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C16A5B52-1838-E5A5-FACF-59FEEF8286B1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E6775F39-B005-1F51-7D01-E82B981045B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9B7A9C1C-4C28-6DA4-D466-05833F7B5147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32721B6-6D49-DB7A-53E2-55B635D44D58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534500CC-F818-E650-33A4-1A8F2A8D30B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A2BBCC5F-371C-218B-49FD-8B920FA0190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71C0A8E8-2B54-969C-1D6C-C1A7CCA2F3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63DFF08A-9DC3-5B34-A724-F446EA5C39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F2005D32-38F4-BAB3-22C9-6FE43FB9FF43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4" name="VOORBEELD">
              <a:extLst>
                <a:ext uri="{FF2B5EF4-FFF2-40B4-BE49-F238E27FC236}">
                  <a16:creationId xmlns:a16="http://schemas.microsoft.com/office/drawing/2014/main" id="{6064CDB8-62B2-BF72-405E-EC26C45C7D9D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F0F7C886-6020-AD34-2B21-286BBD9E08A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756F189E-53BB-FE90-4F04-391825D0434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id="{5DD191F8-C357-28C9-9293-2B34D054F60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0B289A8F-333D-18AA-7115-302F5E78988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859943EA-27AF-1E36-CB02-F6695B8C2B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A4EF5C81-712D-716C-0739-2284415536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82EAC52A-BB91-4201-95AD-B7202CBB8C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5808687F-7070-EEF3-7450-3B8DAF365C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93FAAC62-D6E9-C3F3-54F2-4142FC68DD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3" name="Pijl: rechts 129">
                  <a:extLst>
                    <a:ext uri="{FF2B5EF4-FFF2-40B4-BE49-F238E27FC236}">
                      <a16:creationId xmlns:a16="http://schemas.microsoft.com/office/drawing/2014/main" id="{0F2208CB-FA29-2504-D0EF-BABD5BBA9CA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3E2C49EA-4F5D-53D4-898F-BB932BDEC76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95260B2A-A3CB-04D9-0F36-E7A8BC91B1D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34A1DC58-E692-BFC8-C69D-7F2059D90B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B046A380-BF37-0582-2F4C-69E8A8068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920CA71E-2B6B-3444-F2EE-A3C03866F6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4FD62B4A-2585-BEBA-DCD2-217D0E8507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FDCC65C6-E347-91DE-E9BF-0B72F453E0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6" name="Pijl: rechts 122">
                  <a:extLst>
                    <a:ext uri="{FF2B5EF4-FFF2-40B4-BE49-F238E27FC236}">
                      <a16:creationId xmlns:a16="http://schemas.microsoft.com/office/drawing/2014/main" id="{40B5199B-7555-8A77-F331-357BBA27E15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DF06BE86-2DA1-752C-59E4-FE2298F5D4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CD9C124C-029A-4B6A-ADF4-A69BA7FB1A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E16A05A2-25FE-769D-8997-EF6A83C5120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F115EBAC-9C01-5EFA-F434-62842A19C28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968F2DD1-4044-7499-F0E4-4D06D4EF2D6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33CF8EAC-6AEC-6387-8ABD-067687F4D53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B1CC2E6D-CA84-72A0-4200-A38E0444E8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C2A9AB0D-0F38-7D89-8A24-AE42E72CCE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21948CEF-32E7-6EDA-35DC-A4074A1C70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20C88485-5C38-E5B7-E048-789AC48A77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25ADCC98-FA23-EA84-05C9-BAFB40487D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466CADE3-7332-7847-A667-AAB7590DC9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9" name="Pijl: rechts 115">
                  <a:extLst>
                    <a:ext uri="{FF2B5EF4-FFF2-40B4-BE49-F238E27FC236}">
                      <a16:creationId xmlns:a16="http://schemas.microsoft.com/office/drawing/2014/main" id="{D17D0400-8A56-1D05-41EA-DCE73AD2EA4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8" name="Groep 77">
                <a:extLst>
                  <a:ext uri="{FF2B5EF4-FFF2-40B4-BE49-F238E27FC236}">
                    <a16:creationId xmlns:a16="http://schemas.microsoft.com/office/drawing/2014/main" id="{19625C2B-5625-2123-443A-73E18C94B05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1C0F63EB-1068-130A-AA07-2A4C56C669C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0" name="Groep 79">
                  <a:extLst>
                    <a:ext uri="{FF2B5EF4-FFF2-40B4-BE49-F238E27FC236}">
                      <a16:creationId xmlns:a16="http://schemas.microsoft.com/office/drawing/2014/main" id="{F4DBB0F6-BE91-A380-C7FC-6B368DD55C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198C6829-DEB6-189B-3588-4BE98CF475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A95F25C4-8EDA-0BE0-FB13-C454D79F2C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502FBCAF-97A5-C8BE-0576-F8A2E36917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9D5C0FB9-F69C-EB1C-3B0A-8FDFBD57DE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7C8ED8A8-1259-D9DE-8630-92FCF4B77F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1" name="Pijl: rechts 107">
                  <a:extLst>
                    <a:ext uri="{FF2B5EF4-FFF2-40B4-BE49-F238E27FC236}">
                      <a16:creationId xmlns:a16="http://schemas.microsoft.com/office/drawing/2014/main" id="{9AC99540-33C4-64EB-DB18-56873718965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BAE04AA3-291E-19FA-573D-51F3102791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F62110F4-BCB3-E2DC-47C7-35B2DE64471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AC584483-C90C-1398-F7C2-DBE188BBA3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22113FD1-CBA3-F08D-0F68-87848ADB73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10" name="Titel 12">
            <a:extLst>
              <a:ext uri="{FF2B5EF4-FFF2-40B4-BE49-F238E27FC236}">
                <a16:creationId xmlns:a16="http://schemas.microsoft.com/office/drawing/2014/main" id="{3106B7C6-C1D9-4181-D8E2-A584E236C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11" name="Tijdelijke aanduiding voor tekst 23">
            <a:extLst>
              <a:ext uri="{FF2B5EF4-FFF2-40B4-BE49-F238E27FC236}">
                <a16:creationId xmlns:a16="http://schemas.microsoft.com/office/drawing/2014/main" id="{49BB4768-25A2-337B-5EB7-567E22A92F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12" name="Tijdelijke aanduiding voor tekst 16">
            <a:extLst>
              <a:ext uri="{FF2B5EF4-FFF2-40B4-BE49-F238E27FC236}">
                <a16:creationId xmlns:a16="http://schemas.microsoft.com/office/drawing/2014/main" id="{72888322-81E5-D2DB-8A5C-D60040F2C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0"/>
            <a:ext cx="5719178" cy="5372384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5" name="Tijdelijke aanduiding voor dianummer 5">
            <a:extLst>
              <a:ext uri="{FF2B5EF4-FFF2-40B4-BE49-F238E27FC236}">
                <a16:creationId xmlns:a16="http://schemas.microsoft.com/office/drawing/2014/main" id="{36E0A8E2-30C5-5E39-1196-631EF3FC8EC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6" name="Tijdelijke aanduiding voor datum 3">
            <a:extLst>
              <a:ext uri="{FF2B5EF4-FFF2-40B4-BE49-F238E27FC236}">
                <a16:creationId xmlns:a16="http://schemas.microsoft.com/office/drawing/2014/main" id="{374C976E-3906-41D3-FF3C-0D1AB34D7A8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17" name="Tijdelijke aanduiding voor voettekst 4">
            <a:extLst>
              <a:ext uri="{FF2B5EF4-FFF2-40B4-BE49-F238E27FC236}">
                <a16:creationId xmlns:a16="http://schemas.microsoft.com/office/drawing/2014/main" id="{77232321-C681-E3E9-947E-EC2D2390A7D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996306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B3F8BD90-CF6B-B684-417A-998B44211DBF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757B153-1AAA-5451-ADC6-68F0DAB3AC26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65807" y="2689852"/>
            <a:ext cx="5719140" cy="536623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0586E972-CBA7-31A9-AB6A-52A516B7F73C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E42D94E-BD6C-4B9C-8DA9-F06B1E1D6657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ABC0741-E984-8026-45DA-E246B17DFB9F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E73633A6-050B-2AC0-486F-5F6AACCC6EB8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F449E92-42D5-9EC4-D849-62EE9B74942B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E980503C-C65A-DAF3-FA66-560B6821485C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28EA4336-213E-F280-764D-994619FA8785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4BB3DA54-1D95-915B-918E-25A68D270790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1145D7AA-1022-C234-DD84-59FF82D566FC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Change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hart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n-GB" sz="900" b="0" kern="120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4B560C63-8739-3FC9-3156-2E14DB336803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35" name="Vrije vorm: vorm 61">
                <a:extLst>
                  <a:ext uri="{FF2B5EF4-FFF2-40B4-BE49-F238E27FC236}">
                    <a16:creationId xmlns:a16="http://schemas.microsoft.com/office/drawing/2014/main" id="{50B1584C-82BB-27F2-D1E2-27F332EE57F6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3E7862AC-6E1F-A45A-9329-3AF6167003A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32165EBE-AF17-A0F7-7FEC-35891D39115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0F11F455-F7C1-60E5-6FBE-A3B757B62A56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850793DD-40AE-3B72-DB6E-D820FDB62F8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174E2DAE-F82A-2690-3942-2C6AB816E912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892D3995-4005-9C74-6DF6-3DBDAC8CB179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1D35FE2E-4E22-2093-A60F-E495BF7D30A3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27D36019-44C8-FEC5-5F6A-850DBB86EB2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640D6539-854F-A1F8-97C4-244D799EE91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90E15CC5-F48E-B5B4-EA94-A03F198B528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9BE7C004-B066-8B7B-58D5-C3788DCB4F8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B12109FC-8C6F-BEE4-2F21-D75A52CB5B1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:a16="http://schemas.microsoft.com/office/drawing/2014/main" id="{723ADCD2-2B36-B855-2066-71B1F05CA0A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973F5E75-0F1B-2F2D-A537-007E3429673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DC1BEDE2-A366-F1CF-2A83-FBC1CB0D98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73371F2E-8706-51BC-980F-0547EAEC23F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91E80087-C623-D251-705B-F48EA4F5DC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5C4EDC14-F70C-0362-1906-0804ED25D81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7F05A308-F5DA-35DD-EBF9-73DFC184E21B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241BCC8D-5788-ADCB-D4E0-B8CAB8D93C9D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3D875737-3112-E2EA-F2F0-639824010B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: afgeronde bovenhoeken 74">
                    <a:extLst>
                      <a:ext uri="{FF2B5EF4-FFF2-40B4-BE49-F238E27FC236}">
                        <a16:creationId xmlns:a16="http://schemas.microsoft.com/office/drawing/2014/main" id="{D1A50785-825E-B1CC-34E2-E9FE4ED2BE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Gelijkbenige driehoek 75">
                    <a:extLst>
                      <a:ext uri="{FF2B5EF4-FFF2-40B4-BE49-F238E27FC236}">
                        <a16:creationId xmlns:a16="http://schemas.microsoft.com/office/drawing/2014/main" id="{017D1731-7D87-47C0-F9C8-D15966D3F644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2251D2-2D39-EA72-4DAF-19F602CA4C69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3D8355D-41BA-C107-71E8-603C18D85857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8340E89-8A29-FCB9-3505-F454CD75E108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C62F5FE4-FA12-0D7E-E992-36E5A57763C0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379D17B-D5C9-33B0-6A44-696C09C44241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A2D97EF5-140F-4D64-0B66-F01ED1279DC1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F7E75C4-7F09-6573-C4BE-8023BCE1125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9929BB3E-E1E4-98B6-D4DF-21EF7B3270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0" name="Gelijkbenige driehoek 56">
                <a:extLst>
                  <a:ext uri="{FF2B5EF4-FFF2-40B4-BE49-F238E27FC236}">
                    <a16:creationId xmlns:a16="http://schemas.microsoft.com/office/drawing/2014/main" id="{776F669E-BA3A-71E6-DA5D-7AFF9AB8E1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D5D46B8A-1380-0101-9FFE-0D5B90EB0172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4DA445C8-9B35-7F72-0CF0-306171B0A51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C2C06A3-A68B-F860-F3E3-1AAB9EAC7134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EE1082FF-656D-164F-267E-AE759576E9F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F1315383-4E23-8C8F-00DC-B401AD81E46F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34BD220-56B2-0F06-7CAD-5CC005270E1B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4F8FCB10-7BEF-E20F-373B-3876329578A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88C56521-0668-5457-5E27-DF462EFF3B73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362663A2-5987-E982-4AC6-B1D52736EF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91A384D6-D9E4-D2BB-8857-9DB3FFFF97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A69826AC-691A-A722-60BC-92AC407286D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4" name="VOORBEELD">
              <a:extLst>
                <a:ext uri="{FF2B5EF4-FFF2-40B4-BE49-F238E27FC236}">
                  <a16:creationId xmlns:a16="http://schemas.microsoft.com/office/drawing/2014/main" id="{241731EB-86F5-A8EC-0646-2A839B0E944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FC74E1F3-99A7-0BFF-8329-B06EC7A3780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66089C49-9E42-8592-4757-825D0C4FADF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id="{09D66D9B-F586-591E-62EE-D38483124D2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7C1F51D5-E20E-BAD4-1D19-47BC88EA98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C45F668F-F52A-82C3-E57B-37F5C95F79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FD901174-4B6F-DC4D-A1E1-9D03AFDAC6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41CBDA6F-60C5-1DB5-46D9-4C021AFFD0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27C51EA1-E7F4-651C-2C70-F42AAFCFD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6EB403C9-7250-1898-3F34-C3F278D4DE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3" name="Pijl: rechts 129">
                  <a:extLst>
                    <a:ext uri="{FF2B5EF4-FFF2-40B4-BE49-F238E27FC236}">
                      <a16:creationId xmlns:a16="http://schemas.microsoft.com/office/drawing/2014/main" id="{366B4D3D-841D-05D1-14DE-5F76AF7101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942D5685-FB34-FFFC-F0DF-011B04E2A76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489DD32A-D25A-5646-518F-CBA903D79F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1A299FED-0406-B96C-8EC9-95D27A68DF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9203AB40-631C-0EAF-A31C-B2464F2022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775733EA-65A1-B3CD-04D8-676B43B674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10CFE811-BDEA-97CE-31A8-D00154C42D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0D54914E-1525-F160-D707-1AF34841B7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6" name="Pijl: rechts 122">
                  <a:extLst>
                    <a:ext uri="{FF2B5EF4-FFF2-40B4-BE49-F238E27FC236}">
                      <a16:creationId xmlns:a16="http://schemas.microsoft.com/office/drawing/2014/main" id="{D0BC5A13-69A9-6EF2-A0DD-88D7FF12D27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15210E7F-9082-DFA6-033C-45277139DB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FCDD08F1-1FF9-7D22-4F27-3F370525ECD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867242C1-E166-78FE-97C5-D3D03D22E6C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8D199F48-FFA5-DE1C-3E4D-E917EBE03AE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322472E4-2C65-CE44-AD37-6797DF13D15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352E3675-E797-EC0D-1008-615711AD848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F6A95550-A792-A522-DF42-FA686808ECF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56BE2021-770E-D6CA-E89A-0EA39D22D9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D4F2688F-D549-D302-53E3-DBEE95A687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F3BC441F-ECB8-C421-1F1A-8C20A1359E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93745E37-70B9-2F31-0FBE-0CDE33A80F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FE312106-29F3-D8A3-8362-F4F2E08FD3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9" name="Pijl: rechts 115">
                  <a:extLst>
                    <a:ext uri="{FF2B5EF4-FFF2-40B4-BE49-F238E27FC236}">
                      <a16:creationId xmlns:a16="http://schemas.microsoft.com/office/drawing/2014/main" id="{D9CEB5BC-447E-C6E6-920C-93C7E014E22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8" name="Groep 77">
                <a:extLst>
                  <a:ext uri="{FF2B5EF4-FFF2-40B4-BE49-F238E27FC236}">
                    <a16:creationId xmlns:a16="http://schemas.microsoft.com/office/drawing/2014/main" id="{513D4CEB-913E-DA2A-2D54-CB68EC7EC6F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BF9092BA-2F3C-0A74-70E7-901377C5BA7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0" name="Groep 79">
                  <a:extLst>
                    <a:ext uri="{FF2B5EF4-FFF2-40B4-BE49-F238E27FC236}">
                      <a16:creationId xmlns:a16="http://schemas.microsoft.com/office/drawing/2014/main" id="{788AEFC6-8739-2203-BEC6-F68C1FCBD47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8395E3F-61AA-51D9-AEB6-F84631B82C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2999E0C1-827B-2B88-31BA-464BFA229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C26E4F15-6E0A-EC44-9C6A-0B602F5583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A4A930D6-E123-C086-8122-FA890CC2F6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CBBF9E53-7B07-C243-2878-A7DDD26702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1" name="Pijl: rechts 107">
                  <a:extLst>
                    <a:ext uri="{FF2B5EF4-FFF2-40B4-BE49-F238E27FC236}">
                      <a16:creationId xmlns:a16="http://schemas.microsoft.com/office/drawing/2014/main" id="{5C225470-3C1D-ACFC-CA3C-12CA47BE23B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D7B21D01-3F12-D6E8-8193-4EA8157E63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E56087C3-3557-7A1D-FC6E-8A33EB70D7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FCBBDFAF-D186-68CF-E68E-AD350D453B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EDF31478-ACAF-D47C-7C87-A7C1274699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10" name="Titel 12">
            <a:extLst>
              <a:ext uri="{FF2B5EF4-FFF2-40B4-BE49-F238E27FC236}">
                <a16:creationId xmlns:a16="http://schemas.microsoft.com/office/drawing/2014/main" id="{8DE0A050-E831-D5C5-AF24-C81FE7042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11" name="Tijdelijke aanduiding voor tekst 23">
            <a:extLst>
              <a:ext uri="{FF2B5EF4-FFF2-40B4-BE49-F238E27FC236}">
                <a16:creationId xmlns:a16="http://schemas.microsoft.com/office/drawing/2014/main" id="{4C83FF18-E80C-B63B-68E3-231EDFAC3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12" name="Tijdelijke aanduiding voor tekst 16">
            <a:extLst>
              <a:ext uri="{FF2B5EF4-FFF2-40B4-BE49-F238E27FC236}">
                <a16:creationId xmlns:a16="http://schemas.microsoft.com/office/drawing/2014/main" id="{2A80349D-D400-4237-4E24-3823C6EA3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1888" y="2696000"/>
            <a:ext cx="5719178" cy="536623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5" name="Tijdelijke aanduiding voor dianummer 5">
            <a:extLst>
              <a:ext uri="{FF2B5EF4-FFF2-40B4-BE49-F238E27FC236}">
                <a16:creationId xmlns:a16="http://schemas.microsoft.com/office/drawing/2014/main" id="{243F2832-4BC3-6BD5-8AF0-EA50C7B1DC7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6" name="Tijdelijke aanduiding voor datum 3">
            <a:extLst>
              <a:ext uri="{FF2B5EF4-FFF2-40B4-BE49-F238E27FC236}">
                <a16:creationId xmlns:a16="http://schemas.microsoft.com/office/drawing/2014/main" id="{AD45A4DB-D12E-1AD1-40C7-C3F842DDA9D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17" name="Tijdelijke aanduiding voor voettekst 4">
            <a:extLst>
              <a:ext uri="{FF2B5EF4-FFF2-40B4-BE49-F238E27FC236}">
                <a16:creationId xmlns:a16="http://schemas.microsoft.com/office/drawing/2014/main" id="{42BF9345-F643-B8D9-9766-D51C5ED1EDF0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52938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3B3B213-BD20-754A-AC07-FEC8840D3F4C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75B8F416-33BC-5881-94C9-7E83544B7A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68431" y="2682558"/>
            <a:ext cx="11741737" cy="513195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FBBBFFA5-D6B7-0748-8D2E-BBC6F73DA1A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BCB7888-8033-B612-D09A-B1F66B92B0F9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A3EF4A61-B346-5D34-8DE0-9AA4A6B26382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lang="nl-NL" sz="1200" b="1" i="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4DB9600B-FB02-98A6-0BBD-B66A06C388C4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DC7D9A7-FC7E-5B58-7698-A430B7A476C8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D26CB31E-6512-60FF-D53A-3684CB795D7F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504FE93-6C83-4854-1E58-735B9E4B31FA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F1215A54-54D1-0CFC-2A82-BB5556E9F617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4667EC55-68D4-41CB-515C-3969CA8DE3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AF41CCE7-BD74-D0D3-8399-782A3C69353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" name="Gelijkbenige driehoek 56">
                <a:extLst>
                  <a:ext uri="{FF2B5EF4-FFF2-40B4-BE49-F238E27FC236}">
                    <a16:creationId xmlns:a16="http://schemas.microsoft.com/office/drawing/2014/main" id="{151351D5-C41F-3BB3-29E4-AF90D9F4D37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343B591F-9EBB-B666-9BAB-D2E14294AD3E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ECE9997-FF63-1A59-BC8D-16310818B3BA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4135527E-0348-FDBA-DDF2-880BDC93C014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7F4731CD-76FC-EC2E-272A-B8AA110FEE8A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6CED5137-E5E6-319B-D4D8-17F5257406C6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605788F4-525D-EB0F-79D7-8D20E4C6E0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464E87E9-8F4A-409C-82A2-AA13086A4AD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5190C84C-DE9A-8834-6C95-1160D262C99A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30" name="Rechte verbindingslijn 29">
                    <a:extLst>
                      <a:ext uri="{FF2B5EF4-FFF2-40B4-BE49-F238E27FC236}">
                        <a16:creationId xmlns:a16="http://schemas.microsoft.com/office/drawing/2014/main" id="{D0CD5505-9FB6-A694-F484-9498AD8C94F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Rechte verbindingslijn 30">
                    <a:extLst>
                      <a:ext uri="{FF2B5EF4-FFF2-40B4-BE49-F238E27FC236}">
                        <a16:creationId xmlns:a16="http://schemas.microsoft.com/office/drawing/2014/main" id="{703E7B56-C72B-7998-9F4D-2584835D002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id="{77482FA7-B98F-F23E-43BA-4D57DC7AAE0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CAA44921-2090-F599-F778-3FFBCB63751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12D547EA-AB04-FE67-5A27-77C819FDD7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1853CE3B-BF68-1ABF-AA1B-A05C4C7506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C594E8AE-CB17-46BF-D963-A2F87FDD9A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8352B44A-3FFD-9B03-4D52-9BA43C4131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45C5E6E6-52FA-9E94-C2BD-7DB89DFDB031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38" name="Titel 12">
            <a:extLst>
              <a:ext uri="{FF2B5EF4-FFF2-40B4-BE49-F238E27FC236}">
                <a16:creationId xmlns:a16="http://schemas.microsoft.com/office/drawing/2014/main" id="{1F50CDC4-2BEA-75E3-CF19-88E987E11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9" name="Tijdelijke aanduiding voor tekst 23">
            <a:extLst>
              <a:ext uri="{FF2B5EF4-FFF2-40B4-BE49-F238E27FC236}">
                <a16:creationId xmlns:a16="http://schemas.microsoft.com/office/drawing/2014/main" id="{5CFF2423-C31E-3BFA-506B-7711E5D504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1" name="Tijdelijke aanduiding voor dianummer 5">
            <a:extLst>
              <a:ext uri="{FF2B5EF4-FFF2-40B4-BE49-F238E27FC236}">
                <a16:creationId xmlns:a16="http://schemas.microsoft.com/office/drawing/2014/main" id="{AC108B0F-EB8E-EBA4-83CA-92253E2E81E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42" name="Tijdelijke aanduiding voor datum 3">
            <a:extLst>
              <a:ext uri="{FF2B5EF4-FFF2-40B4-BE49-F238E27FC236}">
                <a16:creationId xmlns:a16="http://schemas.microsoft.com/office/drawing/2014/main" id="{8E8574EA-96E8-8689-E230-8F39F9F81F2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43" name="Tijdelijke aanduiding voor voettekst 4">
            <a:extLst>
              <a:ext uri="{FF2B5EF4-FFF2-40B4-BE49-F238E27FC236}">
                <a16:creationId xmlns:a16="http://schemas.microsoft.com/office/drawing/2014/main" id="{136D3A50-B435-065C-E2EC-E4B54973231F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43966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68927AAE-D78E-03BF-D2B9-0D510266B2D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A2B02A4-724D-9EA7-2DB5-A84C75A7CB7E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D7855726-C6E5-0FB4-2477-DF46BA6D616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805721" y="2689852"/>
            <a:ext cx="5719178" cy="53662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8C13F8F0-9103-AFCB-0504-2ED7D62760F0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115D869-534D-07E3-2329-21B06E35755C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BFFC6795-FC1C-3AE4-F1D4-7856729BE0AA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lang="nl-NL" sz="1200" b="1" i="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CABC24A4-6F0C-F16B-B15E-05D755FB0121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9A78542-D375-ED16-6088-4CA9C09B38DA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E711EE45-F949-3813-9776-A010B3E54BCC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9215398-A603-856B-0DFC-4B35B9512693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97961070-A3CF-E26C-D3B7-B096D84550B8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6AC30C22-3BBE-0B89-1C63-82F0438728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A7DC9B85-CF69-79D2-3258-EA2D010421B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" name="Gelijkbenige driehoek 56">
                <a:extLst>
                  <a:ext uri="{FF2B5EF4-FFF2-40B4-BE49-F238E27FC236}">
                    <a16:creationId xmlns:a16="http://schemas.microsoft.com/office/drawing/2014/main" id="{BDEB2AB0-1507-2A90-8846-B1452106AB5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E7D1CA7-7B37-8661-BCB0-887400C0881E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049CCFD-0C5D-285F-15C3-3B2030690EF9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8311E3D-C8B1-B394-1360-2573BCDFAF1C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2C5E7E77-7CC2-0113-B89C-278483B9273C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4087F972-7E7B-B40F-6B13-8D7EDDE3CE1E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4BBAC77D-68FF-A2FF-737A-BF940D3524D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EF755EBA-BC54-F153-1308-70AA0E0D8D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69000E62-3B52-6D6C-621E-93F840C9835E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31" name="Rechte verbindingslijn 30">
                    <a:extLst>
                      <a:ext uri="{FF2B5EF4-FFF2-40B4-BE49-F238E27FC236}">
                        <a16:creationId xmlns:a16="http://schemas.microsoft.com/office/drawing/2014/main" id="{06C67B77-EA8B-B20A-52FC-FDE4269A6F3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id="{CA4D55FA-9AFF-08FD-1A67-1B3D1B4352C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BA19B0E4-69CD-6E4C-735A-4519E345395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61791C6A-E2D3-52C3-0EA2-2C9297CDFC6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3A14CB0E-8801-C46B-A7BF-1C128FC565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87CFFECC-00E4-42E9-7E7E-EA9E2535AC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4D53C1A3-39E3-D0E6-4604-6703B3CC6A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89EC2954-952B-360F-BA8A-D627FD613B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AF7B8CB0-CCD5-F49A-7E6D-6C65A923D5A2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0D5D3682-B097-C532-1A11-71B6F3886B36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2966BDDA-F4F0-585F-22D6-5393EEB5ACF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212DF904-7320-629C-5280-E0A6C89C5E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69CB9B0-372E-619C-52F3-55C4B2E9F6B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A32FE4D0-661D-F744-09F0-019A9D316548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VOORBEELD">
              <a:extLst>
                <a:ext uri="{FF2B5EF4-FFF2-40B4-BE49-F238E27FC236}">
                  <a16:creationId xmlns:a16="http://schemas.microsoft.com/office/drawing/2014/main" id="{A497B186-5E70-1E75-B2BC-84192FC6328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02DF268-6C47-8162-4C06-13214CE2C6B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E5017B47-B3ED-8FFA-ADD3-3D49A5C9762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5B55D2D0-CC17-1C51-CFEF-6E92A04190F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B3E098F8-C781-421E-BE2A-CEA8ADD6C4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43128219-E0AB-AB6C-9BE5-79268FF5D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2306945B-5FF3-504B-0FC9-3BBDA67E87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34313EE6-DAFA-6DDD-67F6-8E429E74B5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617AE1C8-F9D1-371E-63E9-D8BCE06759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36101670-2573-878E-AF86-20BFEC98CE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2" name="Pijl: rechts 129">
                  <a:extLst>
                    <a:ext uri="{FF2B5EF4-FFF2-40B4-BE49-F238E27FC236}">
                      <a16:creationId xmlns:a16="http://schemas.microsoft.com/office/drawing/2014/main" id="{8A51CA66-6775-28B7-4F1F-C11EE473BAC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2DB91B73-DD4D-D423-CD67-30BFA843EBB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645EC009-B248-0075-D84A-DE605346693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11520E48-F9FC-6660-0708-83FD17DBE4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65EB0CF-A2DA-8DD5-28B8-072F20D9EB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152055BB-6295-2D3F-87D5-03EC7F9BF2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62FB4513-C8E0-25DE-D156-5ABE12757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8755A408-24E2-148A-C231-FA5D2C5D04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122">
                  <a:extLst>
                    <a:ext uri="{FF2B5EF4-FFF2-40B4-BE49-F238E27FC236}">
                      <a16:creationId xmlns:a16="http://schemas.microsoft.com/office/drawing/2014/main" id="{9BBFAFE1-88E4-49CD-2E9A-E6836FC18A6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CAF1F7A1-FDA9-B43F-3F50-D07B1D6CC5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E73B9BAC-B1DD-BD42-ADFA-6B9F0E9E09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E0AE4B0E-F484-5BDE-5ACA-9CD20ABB606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D650E59A-8725-2621-3B63-8E4C3129393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1F1DCEC6-2B8E-182A-5FE3-D84D4D04C64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1595E6D7-A8BE-DAA1-D60A-FEE62593161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3C0EEE4D-DC3A-8535-F0CB-39C4EB9C1A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B5343540-3833-EC29-CBB1-DCCE49CEB6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73BB681E-B876-AD69-A275-84D4674DFA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4FA42C2-7CF1-3933-596E-732FB19DB4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152DDEAC-18C0-B9C5-EB44-81C83E8D9D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0F7193B5-A768-F98B-DEEF-539A55D060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115">
                  <a:extLst>
                    <a:ext uri="{FF2B5EF4-FFF2-40B4-BE49-F238E27FC236}">
                      <a16:creationId xmlns:a16="http://schemas.microsoft.com/office/drawing/2014/main" id="{B3B1D4F2-0113-8447-15A7-F2C453F62D7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2A25869E-5A1A-B788-05BB-38AD38FEE72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5C68EBDD-CFB5-14E2-31A9-461AEB135C5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9A0D43E0-C44D-47A4-6D63-174462A79F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E46C3A5D-9514-B827-78F7-CDEC04FCAA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D4A520C7-3560-AEDA-D167-9B30EBC818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6E51BF84-2E8A-AFE3-784F-E064210F5B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B346AAE-43E0-C5CC-203D-5A20E5E93A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B5FAAB72-1291-117A-86CE-78610ECE79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107">
                  <a:extLst>
                    <a:ext uri="{FF2B5EF4-FFF2-40B4-BE49-F238E27FC236}">
                      <a16:creationId xmlns:a16="http://schemas.microsoft.com/office/drawing/2014/main" id="{E2E223F1-C971-2605-3ABE-FB74A4C1536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5765785-579A-4FAE-326F-6184AF5A70B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3B766133-2EA7-F8F2-CC81-D69CF417F2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2304AF9E-2766-FB6B-78DD-3C45A9EC4A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4FB9BB9-76B2-CCD9-CFF1-6861B5421A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89" name="Titel 12">
            <a:extLst>
              <a:ext uri="{FF2B5EF4-FFF2-40B4-BE49-F238E27FC236}">
                <a16:creationId xmlns:a16="http://schemas.microsoft.com/office/drawing/2014/main" id="{06864206-07DF-98CC-4B30-43540E64B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90" name="Tijdelijke aanduiding voor tekst 23">
            <a:extLst>
              <a:ext uri="{FF2B5EF4-FFF2-40B4-BE49-F238E27FC236}">
                <a16:creationId xmlns:a16="http://schemas.microsoft.com/office/drawing/2014/main" id="{DA12394F-F035-F674-DAE2-9BBA47C63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1" name="Tijdelijke aanduiding voor tekst 16">
            <a:extLst>
              <a:ext uri="{FF2B5EF4-FFF2-40B4-BE49-F238E27FC236}">
                <a16:creationId xmlns:a16="http://schemas.microsoft.com/office/drawing/2014/main" id="{CAFB11C5-15B0-9DE5-8CB6-D418120090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0"/>
            <a:ext cx="5719178" cy="536623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4" name="Tijdelijke aanduiding voor dianummer 5">
            <a:extLst>
              <a:ext uri="{FF2B5EF4-FFF2-40B4-BE49-F238E27FC236}">
                <a16:creationId xmlns:a16="http://schemas.microsoft.com/office/drawing/2014/main" id="{4755BCFF-89F1-80D9-41FB-E5B19CE10D1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95" name="Tijdelijke aanduiding voor datum 3">
            <a:extLst>
              <a:ext uri="{FF2B5EF4-FFF2-40B4-BE49-F238E27FC236}">
                <a16:creationId xmlns:a16="http://schemas.microsoft.com/office/drawing/2014/main" id="{BEAF65B2-838E-B4F0-0DD6-3018B25E3F7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96" name="Tijdelijke aanduiding voor voettekst 4">
            <a:extLst>
              <a:ext uri="{FF2B5EF4-FFF2-40B4-BE49-F238E27FC236}">
                <a16:creationId xmlns:a16="http://schemas.microsoft.com/office/drawing/2014/main" id="{1F0F5B4C-D579-EFDB-09A0-729B9BED6610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365736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DD4ADCA2-CD6D-3AC0-DC51-ED7C56C9FB51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545E72-89D1-4F4A-88FB-DBA12AEA71E1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200268B2-0D22-AEBE-B082-1B664E13458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95254" y="2693867"/>
            <a:ext cx="5719178" cy="53662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FEC390D1-6CA3-DB66-94F2-7A3EF12BC6DE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D89A33D-3B06-505E-729D-48500A13A514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5056774-58B6-8D96-866B-CF3DFEF6912A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lang="nl-NL" sz="1200" b="1" i="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89246E5-638C-DF5E-3647-EE4E47F8F5A7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6B97ACB-E8D3-9526-AC80-FFC2871832DF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D8AA421-EB5F-C42C-7ADF-718F24CF6B79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ECFBA1B-F9C3-3F58-0DEE-76F76292C962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9438EA55-A30D-ADC1-F58B-0DF56A565913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EEC35C4F-590F-834F-EA83-A87BAC7441A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BA4F3D86-163B-FEC1-A00C-AAC691A4147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" name="Gelijkbenige driehoek 56">
                <a:extLst>
                  <a:ext uri="{FF2B5EF4-FFF2-40B4-BE49-F238E27FC236}">
                    <a16:creationId xmlns:a16="http://schemas.microsoft.com/office/drawing/2014/main" id="{1B014029-04D2-FDBC-DF30-527F8AF1A76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E654FBA-9B2E-254B-CC17-A77CFAE6A0FC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FD922D4-4230-A63D-9572-8807FEC93447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F743A7E-F950-7EEE-56DA-5A38346DADE8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E99CFEBA-1BD5-DD45-F967-348DE92FD23E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B213AB99-DEF5-D692-C91F-A01D67167EE3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CE398EC4-9BAE-1994-DE72-CBB5585FB04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9A4620A3-F557-07FE-393D-77C38BC68B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DD9CDBFF-DF14-9348-36AD-5FBCA136871E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31" name="Rechte verbindingslijn 30">
                    <a:extLst>
                      <a:ext uri="{FF2B5EF4-FFF2-40B4-BE49-F238E27FC236}">
                        <a16:creationId xmlns:a16="http://schemas.microsoft.com/office/drawing/2014/main" id="{3A70BA06-B21B-7E50-5008-A5D923725D7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id="{A6FEFF4C-51C1-793C-1C35-AB872B5F532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7DE4BCC9-D0C3-D34D-ACA8-97970569D6D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3BB93033-DF1E-7A9F-F671-28228AFCA0D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43D8DD2D-21AE-4C73-D80E-713D174526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B72C9EE9-7D81-33FC-4188-42A6260C1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08C4E24D-B86C-D6C9-07DE-934F68E677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CD5AE869-A080-DFCC-C958-6BCBFF23E1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F5B9A01D-83EC-8F85-F949-041BB848AB62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C85B71B7-D89E-EDC1-384B-60CEDD623AD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1C7C882-F50B-9639-7510-5FD9BD34D906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CCC0BAF6-9E2B-291B-1745-CFB82BEFB0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74A102FA-58DD-D4C4-844E-7914C9C806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DEBA871B-4A61-A9F5-5201-B239A379059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VOORBEELD">
              <a:extLst>
                <a:ext uri="{FF2B5EF4-FFF2-40B4-BE49-F238E27FC236}">
                  <a16:creationId xmlns:a16="http://schemas.microsoft.com/office/drawing/2014/main" id="{55C46B0E-32A2-C6C4-CE6E-EE3B0BE3EB5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15800978-5328-A437-654E-083DDDAA0FB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E8812E-F6ED-A2D7-9E72-ED6E90AD6B2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72FB7998-25BB-A221-027F-9E9DD26C66E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88088AA6-079B-1D0F-49F1-27F1242F5B9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A2E38664-3D4C-D6D1-6C56-1D1AFBE655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7A5BE654-8D20-832E-C2CC-9E813B4A48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2588E9BA-2D03-FF20-B81B-C905CA2056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AD80C9E7-4B75-4BBB-18CB-9D7BE9A68B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08DF653C-6E66-C546-ED47-95BC1B7A01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2" name="Pijl: rechts 129">
                  <a:extLst>
                    <a:ext uri="{FF2B5EF4-FFF2-40B4-BE49-F238E27FC236}">
                      <a16:creationId xmlns:a16="http://schemas.microsoft.com/office/drawing/2014/main" id="{CA3947F0-1A49-8F78-555E-122000F3D4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1DC5ED80-EAE4-F59A-B236-3BB1B81E3E4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0EFF8E8B-291A-800D-D3DF-0C6017D6511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BCF53D4-9E26-0928-F006-1FF16930D8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6A99FCB9-3425-70A1-CB3B-A020AC14E3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24677E7-F3E9-BF59-0FAC-BAE1E7CF47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FF87F34E-A726-152F-BA68-29221ADB33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642AF33C-80C2-8601-9511-47CAFFD983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122">
                  <a:extLst>
                    <a:ext uri="{FF2B5EF4-FFF2-40B4-BE49-F238E27FC236}">
                      <a16:creationId xmlns:a16="http://schemas.microsoft.com/office/drawing/2014/main" id="{2BE2AFE3-25DB-60D5-158C-59C4035E488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B9FF71A5-92D2-653D-F5CC-5024DA0E1E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5BD0B95C-E77A-ABCE-C678-10A7DD7F5A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A68F0585-910C-9C49-C8EC-33AF31E12D7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F3EC4CDF-E65D-955F-FBFD-F5C14C257FF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E839CEC0-35AE-95A1-BC56-65C009CD295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5210D402-6AD3-36A9-65AD-84681072905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227F462E-50DC-0632-5D8E-2F29C3038B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1B777BE-C204-3879-741C-A8E3242BAF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ECEFD93-3FFF-CD7F-BD88-5179DA54FE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8DCD9788-4900-CC11-0706-74B837D16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A3099ED4-D05D-9F34-A037-9D58CA4A3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869D0A35-B30B-D4B2-4437-FCA10E5809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115">
                  <a:extLst>
                    <a:ext uri="{FF2B5EF4-FFF2-40B4-BE49-F238E27FC236}">
                      <a16:creationId xmlns:a16="http://schemas.microsoft.com/office/drawing/2014/main" id="{68D7D9A8-48D8-1016-A4C3-34E2BCE840E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48F52517-8593-CB1F-445A-6ECB0BD2AA1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DC071218-DD09-4C46-D83A-0DBE94471B0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BBE5F663-91B3-0BF2-677E-1FA59170397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1F76EFF6-2820-F672-F54C-C7B906B6CA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3C66B541-3113-1A12-CB54-02812117D7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B0D3B5A-E3E3-8DE4-8F36-92DF28401C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3CE2CC1A-3D3C-FBC9-B2EE-E454450945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2AC0B8DF-A3DC-39ED-6D5D-DBAAB733B0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107">
                  <a:extLst>
                    <a:ext uri="{FF2B5EF4-FFF2-40B4-BE49-F238E27FC236}">
                      <a16:creationId xmlns:a16="http://schemas.microsoft.com/office/drawing/2014/main" id="{E4B14F6B-D696-36E7-ADCD-87FF26FCC4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2FD01474-965A-43E0-8882-212888222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37274786-D66F-386D-940A-DFE8DBBB9D3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CE8F61D2-0763-99D1-79B2-8BB35B08A4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3BD1E49C-A031-B02B-697B-E3E4B04466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91" name="Titel 12">
            <a:extLst>
              <a:ext uri="{FF2B5EF4-FFF2-40B4-BE49-F238E27FC236}">
                <a16:creationId xmlns:a16="http://schemas.microsoft.com/office/drawing/2014/main" id="{9064013A-6CCD-A7BF-A8E8-8CA0085C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92" name="Tijdelijke aanduiding voor tekst 23">
            <a:extLst>
              <a:ext uri="{FF2B5EF4-FFF2-40B4-BE49-F238E27FC236}">
                <a16:creationId xmlns:a16="http://schemas.microsoft.com/office/drawing/2014/main" id="{501D9E78-990A-0370-3061-41BCD08B1E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3" name="Tijdelijke aanduiding voor tekst 16">
            <a:extLst>
              <a:ext uri="{FF2B5EF4-FFF2-40B4-BE49-F238E27FC236}">
                <a16:creationId xmlns:a16="http://schemas.microsoft.com/office/drawing/2014/main" id="{46EB3CEC-8F07-9B47-323F-1E68EE372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1888" y="2696000"/>
            <a:ext cx="5719178" cy="536623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6" name="Tijdelijke aanduiding voor dianummer 5">
            <a:extLst>
              <a:ext uri="{FF2B5EF4-FFF2-40B4-BE49-F238E27FC236}">
                <a16:creationId xmlns:a16="http://schemas.microsoft.com/office/drawing/2014/main" id="{8F1441C8-1496-045E-00C0-6CA84837ECE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97" name="Tijdelijke aanduiding voor datum 3">
            <a:extLst>
              <a:ext uri="{FF2B5EF4-FFF2-40B4-BE49-F238E27FC236}">
                <a16:creationId xmlns:a16="http://schemas.microsoft.com/office/drawing/2014/main" id="{535A6093-FD27-6FF4-9CB4-6E3C3130126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98" name="Tijdelijke aanduiding voor voettekst 4">
            <a:extLst>
              <a:ext uri="{FF2B5EF4-FFF2-40B4-BE49-F238E27FC236}">
                <a16:creationId xmlns:a16="http://schemas.microsoft.com/office/drawing/2014/main" id="{BF5D7C1C-C439-25D0-B393-EC6853288BE3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386305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490C75-2BA2-45AA-94D2-989AAF43F89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AC2F9802-CC15-09B9-506E-562A84A8D8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53188" y="270665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4A1A3FD-8DAA-D6E9-F24F-C4113080E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9210" y="2706650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221588B-F341-0287-D85B-F028CA4C11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5233" y="270665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5610631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5610629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5610628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4616886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4619200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4611298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34C39A6-1022-B876-04DF-A8C2E207FBCF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3CB025-ACFB-0EC5-C904-EF2F33662844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9D577643-3D7D-CC0A-974C-656DC3E30B2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E632B10-FF5D-CBC0-DD4B-FB2A668249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9260706-0471-80CF-11E6-9C73397AE72B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VOORBEELD">
              <a:extLst>
                <a:ext uri="{FF2B5EF4-FFF2-40B4-BE49-F238E27FC236}">
                  <a16:creationId xmlns:a16="http://schemas.microsoft.com/office/drawing/2014/main" id="{2B733881-4753-2E0B-36F0-65FEA98B045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65C3C6F-D53F-5893-5657-62C5284A4F7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9B640B0-A98B-3550-E7DB-6F2E145B3C7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C13E5A6E-46B7-B19E-D87D-AE591B66FB0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AB0703F4-9D00-EEE4-A276-EA7528DE3C5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BD15F176-1CB3-ADE7-632B-1DFFD37EA3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655D38AF-B901-57A4-DDAB-951CF13914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FCF63626-6915-FD18-9E77-2BECE4C1A9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31E4E2C9-8D0A-69ED-7E5D-9199980139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D2F3381B-77D8-FD01-3533-8AF3EF920E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129">
                  <a:extLst>
                    <a:ext uri="{FF2B5EF4-FFF2-40B4-BE49-F238E27FC236}">
                      <a16:creationId xmlns:a16="http://schemas.microsoft.com/office/drawing/2014/main" id="{54D2DB2E-E43E-1B99-D986-8B4C54C93CC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03D4863E-D980-E07D-A67D-A8ACC6699ED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D8032A20-476B-1B0B-C06E-2904DAA5CD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79129680-49FA-9434-03E0-32411AA891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B643E67-6C04-07F2-05A4-41477A4E1D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FE378E76-74AD-6FE0-AF72-6CB187EAEF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97FD5174-F4FB-3D69-4623-061E1F43CE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35D2ED5B-BA66-38FF-366B-7DE4D628D6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122">
                  <a:extLst>
                    <a:ext uri="{FF2B5EF4-FFF2-40B4-BE49-F238E27FC236}">
                      <a16:creationId xmlns:a16="http://schemas.microsoft.com/office/drawing/2014/main" id="{9EF941BF-6AC7-C2CC-6849-C8AC2968715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6E404296-A2DE-2364-91A6-93DFA07C5C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B2655225-8E4D-4387-881E-630EEB4F29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E64CCD88-F0D9-9CC1-4458-E1195E6AFE7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7FEB42C5-C2E3-5414-8BCF-E8931351F11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3432A9E-E8B1-DC18-80A0-9E4030C3245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17C6032A-63C7-20D1-F26E-78929AF9CB4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F2BC89AC-C360-ECAC-E98F-D39DF1A42A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20A9E009-B83F-2316-5C1E-558092FE03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5A3FE2F0-9415-3377-F536-A81D02097E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A976BB57-48CC-71B6-6AEB-AFA02759AD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A0C6A402-DF94-BD68-08E1-7BB6CA47FF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4711DA15-6CD8-6BA4-58C2-8F71F0453B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" name="Pijl: rechts 115">
                  <a:extLst>
                    <a:ext uri="{FF2B5EF4-FFF2-40B4-BE49-F238E27FC236}">
                      <a16:creationId xmlns:a16="http://schemas.microsoft.com/office/drawing/2014/main" id="{1BBCEE61-DE5E-D709-DA2A-1A2C9F491A0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DAA55A44-FDA0-9EE0-0FCD-CA28BAA3D72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3084B64A-18AA-384B-DAA7-2A96877DDA6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5B411802-3146-286F-5277-6B5833BE37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1" name="Rechte verbindingslijn 40">
                    <a:extLst>
                      <a:ext uri="{FF2B5EF4-FFF2-40B4-BE49-F238E27FC236}">
                        <a16:creationId xmlns:a16="http://schemas.microsoft.com/office/drawing/2014/main" id="{A5336DD3-37C5-4008-AB59-AF1BBFB91D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18D46A9C-B4D0-C931-947A-A09C8060C3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DD9202F2-C92C-6CA2-3012-DEBDF1E0F4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BCAD6720-F373-B0DE-D945-618A4ACFEB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D597950B-4F50-8C67-175E-CE493446B9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" name="Pijl: rechts 107">
                  <a:extLst>
                    <a:ext uri="{FF2B5EF4-FFF2-40B4-BE49-F238E27FC236}">
                      <a16:creationId xmlns:a16="http://schemas.microsoft.com/office/drawing/2014/main" id="{91345991-0E60-7B13-C960-414B8A9A611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D491B6DB-E0DC-FD64-D1A8-F147822F86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09D79840-71E4-7798-2393-BE274D7561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C7EFE094-4AF2-6541-934D-038328394BC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C0FF32DE-8A4C-533F-9FCB-39C68B9C4F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1" name="Titel 12">
            <a:extLst>
              <a:ext uri="{FF2B5EF4-FFF2-40B4-BE49-F238E27FC236}">
                <a16:creationId xmlns:a16="http://schemas.microsoft.com/office/drawing/2014/main" id="{7F195BD6-DC9E-D0D2-F66A-3D7576DBA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2" name="Tijdelijke aanduiding voor tekst 23">
            <a:extLst>
              <a:ext uri="{FF2B5EF4-FFF2-40B4-BE49-F238E27FC236}">
                <a16:creationId xmlns:a16="http://schemas.microsoft.com/office/drawing/2014/main" id="{979B79B2-96AB-F0B2-AAD9-BBDB7C26C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74" name="Tijdelijke aanduiding voor dianummer 5">
            <a:extLst>
              <a:ext uri="{FF2B5EF4-FFF2-40B4-BE49-F238E27FC236}">
                <a16:creationId xmlns:a16="http://schemas.microsoft.com/office/drawing/2014/main" id="{1945BBF9-35CE-2C8B-CC96-678731CBCA3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5" name="Tijdelijke aanduiding voor datum 3">
            <a:extLst>
              <a:ext uri="{FF2B5EF4-FFF2-40B4-BE49-F238E27FC236}">
                <a16:creationId xmlns:a16="http://schemas.microsoft.com/office/drawing/2014/main" id="{3A09CC1F-A3EC-656D-C745-0BC7C5A5AFF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884E3E17-3091-5B43-4989-4B8261640E3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4081038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li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ECA88ED5-3549-FE2C-4686-A404791956CC}"/>
              </a:ext>
            </a:extLst>
          </p:cNvPr>
          <p:cNvSpPr/>
          <p:nvPr userDrawn="1"/>
        </p:nvSpPr>
        <p:spPr>
          <a:xfrm>
            <a:off x="12915987" y="1"/>
            <a:ext cx="3542070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73E01657-0058-CFB4-7DD8-45D84F40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3269" y="3884930"/>
            <a:ext cx="3862471" cy="1831340"/>
          </a:xfrm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bg2"/>
                </a:solidFill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80962317-EE16-89CF-A1D3-C04D396465A2}"/>
              </a:ext>
            </a:extLst>
          </p:cNvPr>
          <p:cNvSpPr>
            <a:spLocks noChangeAspect="1"/>
          </p:cNvSpPr>
          <p:nvPr userDrawn="1"/>
        </p:nvSpPr>
        <p:spPr>
          <a:xfrm>
            <a:off x="2007545" y="4296600"/>
            <a:ext cx="3920787" cy="100800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376D207-25DF-E1D0-F239-FFE3BD8B58C3}"/>
              </a:ext>
            </a:extLst>
          </p:cNvPr>
          <p:cNvGrpSpPr/>
          <p:nvPr userDrawn="1"/>
        </p:nvGrpSpPr>
        <p:grpSpPr>
          <a:xfrm>
            <a:off x="12957083" y="180841"/>
            <a:ext cx="3311021" cy="7242647"/>
            <a:chOff x="-3411070" y="1481406"/>
            <a:chExt cx="3153353" cy="5173319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0317DE9-94DA-E8FB-2418-22BEDCCABB4D}"/>
                </a:ext>
              </a:extLst>
            </p:cNvPr>
            <p:cNvSpPr/>
            <p:nvPr userDrawn="1"/>
          </p:nvSpPr>
          <p:spPr>
            <a:xfrm>
              <a:off x="-3411070" y="1481406"/>
              <a:ext cx="3153353" cy="51733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  Insert</a:t>
              </a:r>
              <a:r>
                <a:rPr lang="nl-NL" sz="11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LOGO</a:t>
              </a:r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33C04EFE-AEBB-3612-C5CC-55DF654DF89F}"/>
                </a:ext>
              </a:extLst>
            </p:cNvPr>
            <p:cNvSpPr/>
            <p:nvPr userDrawn="1"/>
          </p:nvSpPr>
          <p:spPr>
            <a:xfrm>
              <a:off x="-3250836" y="1975707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915AC6E-5E0F-E090-DA5F-17B5B9BF3CC6}"/>
                </a:ext>
              </a:extLst>
            </p:cNvPr>
            <p:cNvSpPr/>
            <p:nvPr userDrawn="1"/>
          </p:nvSpPr>
          <p:spPr>
            <a:xfrm>
              <a:off x="-3001442" y="1975707"/>
              <a:ext cx="2743725" cy="6076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logo using the "Backspace Key“. Click on the icon to insert a new </a:t>
              </a:r>
              <a:r>
                <a:rPr lang="en-GB" sz="1000" b="0" i="0" kern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logo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(see example below)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6D331F3F-F5CA-2B25-BB3F-6F8DA82F2BB9}"/>
                </a:ext>
              </a:extLst>
            </p:cNvPr>
            <p:cNvGrpSpPr/>
            <p:nvPr userDrawn="1"/>
          </p:nvGrpSpPr>
          <p:grpSpPr>
            <a:xfrm>
              <a:off x="-3013801" y="2598180"/>
              <a:ext cx="258711" cy="294439"/>
              <a:chOff x="14466489" y="1001522"/>
              <a:chExt cx="290627" cy="3143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86E8B80-4858-CE5B-A41D-4C411BD1FE8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D5C3FFA7-8626-84EA-4FD2-644E4019FFC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Vrije vorm: vorm 101">
                <a:extLst>
                  <a:ext uri="{FF2B5EF4-FFF2-40B4-BE49-F238E27FC236}">
                    <a16:creationId xmlns:a16="http://schemas.microsoft.com/office/drawing/2014/main" id="{ABD7FB24-B9F2-0D12-1481-DD97D69EE63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Rechthoek: afgeronde hoeken 102">
                <a:extLst>
                  <a:ext uri="{FF2B5EF4-FFF2-40B4-BE49-F238E27FC236}">
                    <a16:creationId xmlns:a16="http://schemas.microsoft.com/office/drawing/2014/main" id="{F5C436DE-184B-6007-55E5-C2B66725548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6ED749CB-9EA2-DC73-6AB0-1A6F2A738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7AF262D8-E8D6-0797-E9F3-32E4502122B7}"/>
                  </a:ext>
                </a:extLst>
              </p:cNvPr>
              <p:cNvCxnSpPr>
                <a:cxnSpLocks/>
                <a:stCxn id="6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CB555FB4-8C4D-269B-F8D7-CE5B6C62B21B}"/>
                </a:ext>
              </a:extLst>
            </p:cNvPr>
            <p:cNvSpPr/>
            <p:nvPr userDrawn="1"/>
          </p:nvSpPr>
          <p:spPr>
            <a:xfrm>
              <a:off x="-3250836" y="3012662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0B12016-27CE-27BB-DE64-4AEDDADB9BE4}"/>
                </a:ext>
              </a:extLst>
            </p:cNvPr>
            <p:cNvSpPr/>
            <p:nvPr userDrawn="1"/>
          </p:nvSpPr>
          <p:spPr>
            <a:xfrm>
              <a:off x="-3001442" y="3012663"/>
              <a:ext cx="2584299" cy="3013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Logo and click "Insert".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5D922D21-4D04-76FA-7486-9E317FDB71A4}"/>
                </a:ext>
              </a:extLst>
            </p:cNvPr>
            <p:cNvGrpSpPr/>
            <p:nvPr userDrawn="1"/>
          </p:nvGrpSpPr>
          <p:grpSpPr>
            <a:xfrm>
              <a:off x="-2994337" y="3267603"/>
              <a:ext cx="724472" cy="193517"/>
              <a:chOff x="13504624" y="2482850"/>
              <a:chExt cx="825500" cy="209550"/>
            </a:xfrm>
          </p:grpSpPr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0C489AB4-FF0B-BEFE-9E66-74D31C9043F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6A10F618-48D0-6BD5-C633-A34436565F8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9" name="Gelijkbenige driehoek 98">
                <a:extLst>
                  <a:ext uri="{FF2B5EF4-FFF2-40B4-BE49-F238E27FC236}">
                    <a16:creationId xmlns:a16="http://schemas.microsoft.com/office/drawing/2014/main" id="{9A47727B-3A90-FC1F-80F4-A1D84186507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89AE9C0E-5C6F-21A5-0518-5DE57D6C6FA9}"/>
                </a:ext>
              </a:extLst>
            </p:cNvPr>
            <p:cNvSpPr/>
            <p:nvPr userDrawn="1"/>
          </p:nvSpPr>
          <p:spPr>
            <a:xfrm>
              <a:off x="-3250836" y="3733078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1AB596B-59D5-AB2E-0468-2DB52D44F660}"/>
                </a:ext>
              </a:extLst>
            </p:cNvPr>
            <p:cNvSpPr/>
            <p:nvPr userDrawn="1"/>
          </p:nvSpPr>
          <p:spPr>
            <a:xfrm>
              <a:off x="-3001443" y="3733079"/>
              <a:ext cx="2743726" cy="42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"Reset Slide“.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C46834E-A125-E447-63AA-F6BA55CBFE57}"/>
                </a:ext>
              </a:extLst>
            </p:cNvPr>
            <p:cNvSpPr/>
            <p:nvPr userDrawn="1"/>
          </p:nvSpPr>
          <p:spPr>
            <a:xfrm>
              <a:off x="-3250836" y="4954076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E81882F-307D-E26B-0CFD-9285D2C640D2}"/>
                </a:ext>
              </a:extLst>
            </p:cNvPr>
            <p:cNvSpPr/>
            <p:nvPr userDrawn="1"/>
          </p:nvSpPr>
          <p:spPr>
            <a:xfrm>
              <a:off x="-3001442" y="4954076"/>
              <a:ext cx="2584299" cy="9048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logos, go to the "Picture Tools - Format" tab and click the "Crop" button. Fit the logo using the button “Fit”: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EBA050E4-2DD7-16B5-778D-B7F3F570CA50}"/>
                </a:ext>
              </a:extLst>
            </p:cNvPr>
            <p:cNvGrpSpPr/>
            <p:nvPr userDrawn="1"/>
          </p:nvGrpSpPr>
          <p:grpSpPr>
            <a:xfrm>
              <a:off x="-3079444" y="5656505"/>
              <a:ext cx="546125" cy="566022"/>
              <a:chOff x="12617641" y="3403239"/>
              <a:chExt cx="752963" cy="741634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BD5AA5E7-4DF4-0847-4E96-65B549A1371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6D8FF634-DEF0-89C9-A3A6-A556251C209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92D030AE-E7CB-39CB-E354-C841CD44DC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9FBDB8E4-F9CF-FB2D-12E3-7B42745585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ED01CACA-636C-BBDF-D701-A1470C86D1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6" name="Ovaal 55">
                      <a:extLst>
                        <a:ext uri="{FF2B5EF4-FFF2-40B4-BE49-F238E27FC236}">
                          <a16:creationId xmlns:a16="http://schemas.microsoft.com/office/drawing/2014/main" id="{08450CA1-6E90-C81C-32F8-9E4E92E02D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918A01F6-1D47-8800-6696-B4D6F84843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E89F1F8E-762E-FAD4-782B-E31B5FE0A7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955FFACB-C987-A3F3-7C70-F115E4389DA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ED479B4F-9BC5-52F3-6C4E-FFFCDFD2B2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F1FF68B-B4F8-DA71-D4A2-336EED30E0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C6A316FB-21A5-9499-4286-4E882914AB1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55F2EB9B-A5D9-80DE-C401-E736167D15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3C75BC40-C32C-164F-9647-D68A640801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2AAD33A3-EDAC-103F-FC43-52944566F07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3" name="Gelijkbenige driehoek 78">
                <a:extLst>
                  <a:ext uri="{FF2B5EF4-FFF2-40B4-BE49-F238E27FC236}">
                    <a16:creationId xmlns:a16="http://schemas.microsoft.com/office/drawing/2014/main" id="{8C20C8D7-2C6F-45DE-271F-A695EDDDA8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E5F7529-4E29-B690-CF3B-F5C79DA2E1C9}"/>
                </a:ext>
              </a:extLst>
            </p:cNvPr>
            <p:cNvSpPr/>
            <p:nvPr userDrawn="1"/>
          </p:nvSpPr>
          <p:spPr>
            <a:xfrm>
              <a:off x="-2998879" y="4082447"/>
              <a:ext cx="1087555" cy="664834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0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D26A3F70-5ACB-21A6-2A96-DCAD9799BBEA}"/>
                </a:ext>
              </a:extLst>
            </p:cNvPr>
            <p:cNvGrpSpPr/>
            <p:nvPr userDrawn="1"/>
          </p:nvGrpSpPr>
          <p:grpSpPr>
            <a:xfrm>
              <a:off x="-2269566" y="4340578"/>
              <a:ext cx="1073315" cy="520784"/>
              <a:chOff x="-2485819" y="3399207"/>
              <a:chExt cx="1222990" cy="56393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D2C7F95C-67D1-418C-9617-555C77ABAEE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A6E967F5-E1F5-4B7C-D8EC-6E40BE2191E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40E3519B-9AAD-9F15-08A2-84A8A3CD876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5" name="Rechthoek: afgeronde hoeken 61">
                  <a:extLst>
                    <a:ext uri="{FF2B5EF4-FFF2-40B4-BE49-F238E27FC236}">
                      <a16:creationId xmlns:a16="http://schemas.microsoft.com/office/drawing/2014/main" id="{FA358662-FCD1-8A47-DBA0-469ECB6612F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46BCF6FE-12B7-D667-84D5-07E398ABA6A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F8D39A34-8661-D50E-8EDA-5147E4B4D0C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5671C8ED-C635-BF39-A52C-2181523B3E2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9850717C-5DCB-5B85-0EAC-E1140FC9CC2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F332F130-4E10-6D8F-3709-0B06FBAD4E3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05B65EAE-3403-49B1-D272-5CA585015FE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9E6A7166-A464-6860-50AD-A803655B923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9" name="Rechthoek: afgeronde hoeken 55">
                    <a:extLst>
                      <a:ext uri="{FF2B5EF4-FFF2-40B4-BE49-F238E27FC236}">
                        <a16:creationId xmlns:a16="http://schemas.microsoft.com/office/drawing/2014/main" id="{5D0033EA-A6B3-937C-F0B3-F1C8C564F9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D752A93A-DFBE-3FF8-62A0-167B2F0E6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4DC8FC66-EE5A-1EE6-5575-B6C682C88D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99FD8278-63D2-5C70-8BA5-9B0EEBA5FA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9C1F0A39-789A-2879-12E7-54C1812338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836723DC-C35E-8588-7C9A-0D4F7C8058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8" name="Boog 27">
                  <a:extLst>
                    <a:ext uri="{FF2B5EF4-FFF2-40B4-BE49-F238E27FC236}">
                      <a16:creationId xmlns:a16="http://schemas.microsoft.com/office/drawing/2014/main" id="{5ED0FAC6-F353-2E91-2D6B-D3AE03C02D3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8340028-F5CE-66B8-25D1-4DA5DDA596D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i="0" kern="120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70210D90-F673-249F-13F3-AEF383D09E8E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i="0" kern="120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Vrije vorm: vorm 52">
                <a:extLst>
                  <a:ext uri="{FF2B5EF4-FFF2-40B4-BE49-F238E27FC236}">
                    <a16:creationId xmlns:a16="http://schemas.microsoft.com/office/drawing/2014/main" id="{E82190AF-06D9-6934-3C44-AF8B9C4A8E8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b="0" i="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0B24BE6E-3CC0-3B52-71A3-B957DFD6B8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210382" y="5654442"/>
              <a:ext cx="853220" cy="1000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178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38C45E8-FD01-34AA-B739-AF9F74F1C0CA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5785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5785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3308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3308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0831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20831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8352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8353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4349A1D-1A56-BBB7-71B1-AE7D8E3103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38590" y="2762044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C63CBC-4D99-0129-20FF-6834FB85D47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0767" y="2762044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913485C-F0CD-C0BE-FB16-4785559847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93636" y="276204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D7ABE3F-7477-AF44-3F1A-7CA886DFA7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65813" y="2749098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0568B7AB-2999-E403-C059-E1BC865E880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92C56F4-219F-4510-7553-55C7AEC8A17B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F93A06F-1B23-2CE5-DE44-C245115B06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AA22DC9-F955-36FA-1073-B8F2C0D3BC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244CDB3-0380-8D10-A191-92BE97BA8EB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VOORBEELD">
              <a:extLst>
                <a:ext uri="{FF2B5EF4-FFF2-40B4-BE49-F238E27FC236}">
                  <a16:creationId xmlns:a16="http://schemas.microsoft.com/office/drawing/2014/main" id="{3BCE38DC-95A0-6CB5-54CC-4EEC85E0F8AA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271E4979-01E6-559E-2DF9-94B1B6073F1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21AAB717-1672-00E7-4F9A-48E91DAB253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C8797A9D-1679-04A2-3EFA-B833678E54A4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AF4245EE-2645-669C-6161-3CD74F90007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AF82AF04-4310-7E6F-0678-F20FBBB829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1B9DD9A-2486-4E1E-B708-20D1CE4D19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B0C82583-AB5E-932D-7761-34DA24BD9F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B419C32-16BD-6CCF-8374-E0182A99A9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786CEA45-CCD7-2A9A-DE07-F1AC68ABD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129">
                  <a:extLst>
                    <a:ext uri="{FF2B5EF4-FFF2-40B4-BE49-F238E27FC236}">
                      <a16:creationId xmlns:a16="http://schemas.microsoft.com/office/drawing/2014/main" id="{92724758-D321-2C90-9D5D-23C76FEA0D5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3D82FB43-CF21-8C6D-2616-049E5533548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1DD66C6C-34C4-0B6A-B9BD-F35B3D1B585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949C1B70-FBDC-DBAA-D3A0-6DEF5044D9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1FA57439-AC61-FE21-C9F4-07CA3FC8C3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E1358932-A719-258C-7BBE-039275E857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9C3A4846-F6FC-D91E-4F3D-5A7DDAB2D9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071930A-C045-04DF-2F69-A25FDBCDB1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122">
                  <a:extLst>
                    <a:ext uri="{FF2B5EF4-FFF2-40B4-BE49-F238E27FC236}">
                      <a16:creationId xmlns:a16="http://schemas.microsoft.com/office/drawing/2014/main" id="{CD56474B-D7F2-D9BA-C13A-4C5CB7669B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1B6C460F-CFA9-B53F-1049-DDA57F7CC3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E317D2DD-C475-10BF-6E23-C053CCE960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E25CB095-D4A6-E094-5619-0464359F513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7EBEBEA0-A43A-BC4F-E6C7-16001694220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94D78C65-E299-8792-84AB-F5A9485CEAB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BDCEC88D-0DA6-7C28-6E71-07F8A054326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8E733132-616F-164F-9D32-8BB40AFC1B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983F82B1-4E45-33FC-6B94-44F4C621D8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BF42CF0E-FD49-8531-37C0-DBA36804A8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C641743D-3EDD-5083-51DF-54DD4972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9F1303C0-D372-824D-FE85-F0BA43DE6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861B5FEF-152E-125F-C162-980C6D1665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" name="Pijl: rechts 115">
                  <a:extLst>
                    <a:ext uri="{FF2B5EF4-FFF2-40B4-BE49-F238E27FC236}">
                      <a16:creationId xmlns:a16="http://schemas.microsoft.com/office/drawing/2014/main" id="{AD666FCC-1030-ABA4-D6F9-9A1189DB5A4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303DDC2E-BB6A-1105-38AB-6A96002BEE0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B8455607-A7A3-C551-C675-D3781D354EB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70B4CEA2-0274-D1E3-D223-B0DFDCB6B8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F99CD810-10D4-F7D7-A268-0925975A54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B55D5F13-7B67-0A6A-A4FD-1B20280C07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196400A1-E232-5A97-5230-3D5969B228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F82B3086-FC42-21BC-EA8E-C0B8E9ED80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B0D80664-011E-C8DE-73DB-FFD1263558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3" name="Pijl: rechts 107">
                  <a:extLst>
                    <a:ext uri="{FF2B5EF4-FFF2-40B4-BE49-F238E27FC236}">
                      <a16:creationId xmlns:a16="http://schemas.microsoft.com/office/drawing/2014/main" id="{220598F1-23D6-0469-3426-5FA9DF9017B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EA76DEDD-969E-5596-3EF6-0906C55CEF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57B18DF-0C04-3601-7210-7883EB28540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E5C618B-6092-D6AC-42C3-79FE19A25C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1DC80CA6-7B2C-13BF-002D-BD363E8F96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4" name="Titel 12">
            <a:extLst>
              <a:ext uri="{FF2B5EF4-FFF2-40B4-BE49-F238E27FC236}">
                <a16:creationId xmlns:a16="http://schemas.microsoft.com/office/drawing/2014/main" id="{943F6C41-9AEC-C5BC-694E-8B6F57D38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5" name="Tijdelijke aanduiding voor tekst 23">
            <a:extLst>
              <a:ext uri="{FF2B5EF4-FFF2-40B4-BE49-F238E27FC236}">
                <a16:creationId xmlns:a16="http://schemas.microsoft.com/office/drawing/2014/main" id="{5FA42967-0D33-80AC-FD2C-923F82EE5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77" name="Tijdelijke aanduiding voor dianummer 5">
            <a:extLst>
              <a:ext uri="{FF2B5EF4-FFF2-40B4-BE49-F238E27FC236}">
                <a16:creationId xmlns:a16="http://schemas.microsoft.com/office/drawing/2014/main" id="{CF210472-17BA-9389-58BA-3FC3EC647EA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8" name="Tijdelijke aanduiding voor datum 3">
            <a:extLst>
              <a:ext uri="{FF2B5EF4-FFF2-40B4-BE49-F238E27FC236}">
                <a16:creationId xmlns:a16="http://schemas.microsoft.com/office/drawing/2014/main" id="{5F4A21F4-FE80-C85B-79A1-2785817C305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79" name="Tijdelijke aanduiding voor voettekst 4">
            <a:extLst>
              <a:ext uri="{FF2B5EF4-FFF2-40B4-BE49-F238E27FC236}">
                <a16:creationId xmlns:a16="http://schemas.microsoft.com/office/drawing/2014/main" id="{4CC9699B-80AF-A31B-51E6-BBFEEFFC9C10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543355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0F47B1EB-99EC-8CAE-C4C4-D45260D5ADA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6704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6703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24558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24557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411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2410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20265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20264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09A21E5-97EB-628C-8B74-5A4C44E68A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68559" y="272346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4AD738-7F91-C90D-A9C0-3B69FC9526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56616" y="2723460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69C64CA-887A-B10C-C922-4D7731C826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59368" y="2723458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D41B1E2-5FFE-DABE-EC4A-B3A4C8D7E8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762120" y="2710514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D1808C1-20F1-B846-0D5D-B5DC886F17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0705" y="2723457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DA448D8-AC2C-2EEA-1BB7-6F81BD4B617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2E87CC6-0BA7-BA55-1B54-3A89A256A5D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FC27C49-148F-C436-ACA6-DE29EEBF64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FD0FE832-68DD-C0BC-150C-5A895FBB10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1A3F01D-A8DB-019A-1479-93AC5F52EDC1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VOORBEELD">
              <a:extLst>
                <a:ext uri="{FF2B5EF4-FFF2-40B4-BE49-F238E27FC236}">
                  <a16:creationId xmlns:a16="http://schemas.microsoft.com/office/drawing/2014/main" id="{76FF0BDA-1E05-F628-3029-600724F3800A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37A1964B-01B9-9D17-4F3B-AF6DB96A585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84B192F-7F35-9A8A-CAAB-51CC1DDCC29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A3FCAFC4-94AC-3246-C8EC-E0A6EB35FEF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2D519BF-BF4F-EA56-A4C0-118C47521A1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E00CD745-F1B1-EB1A-B0A3-6F5D648292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EEF21598-999D-3614-74FB-5473122E9E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3128AE96-D966-4CCA-5D83-9D3AE717EE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32D013F9-70E4-B8CC-1F89-7DC6655995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A353B079-FD72-8A1B-04C6-66DF26EE6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129">
                  <a:extLst>
                    <a:ext uri="{FF2B5EF4-FFF2-40B4-BE49-F238E27FC236}">
                      <a16:creationId xmlns:a16="http://schemas.microsoft.com/office/drawing/2014/main" id="{B1C9BE98-93F8-7931-6548-A95883B6208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58E58BB2-AB8F-F89E-61B1-AE52ABD9CAF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F31CF746-11B1-0CF1-2740-D7B093243CE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4C9A8C6A-63B7-5020-F695-2054F8992A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F72155E-4D3A-A73F-5B14-4C2CFC14A1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D21313F-D629-E019-880E-2CC05F4BCB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59C95FF4-ACD1-DA3A-9E23-7FDCD94D84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AA54640B-090E-0775-175D-60442B51BE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122">
                  <a:extLst>
                    <a:ext uri="{FF2B5EF4-FFF2-40B4-BE49-F238E27FC236}">
                      <a16:creationId xmlns:a16="http://schemas.microsoft.com/office/drawing/2014/main" id="{9FE8D90E-E5F2-ED93-1E87-2993F9A4334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A79A813D-27E9-81E0-D0DD-49A8C16928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04B5789A-1565-E8C1-B851-52A2F34F8A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CDE948D5-9700-DC51-562F-49F8BEEB82F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93B1999-2896-84F8-EBB4-9506A34E8DC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B1874B0B-E88C-22FF-3692-CC0F2C3E094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BE827983-94A5-99E1-1E8B-10EF9E8701A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2C9EE11-6259-0410-895E-212979AD0F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A0A8052-CB29-DE1B-7995-4F543DF40D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3D61828B-B166-70DA-B89C-87DA6FE897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6C9C9DC0-445E-D8F1-9AD2-9D345F227F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852156E4-B2C8-CC80-0DBE-FD9E92079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426A3AF7-7261-271A-8DCF-0E0E2ED825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115">
                  <a:extLst>
                    <a:ext uri="{FF2B5EF4-FFF2-40B4-BE49-F238E27FC236}">
                      <a16:creationId xmlns:a16="http://schemas.microsoft.com/office/drawing/2014/main" id="{FDAB98F4-B91B-B639-960A-961E2EFBA98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883059CE-C92A-3F30-F79A-6ED3A515672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C0F328F7-F9DD-78CA-78D8-AE0E7857AD1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5294985D-59A6-573E-AB9A-0A7B5BFCD1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0CE894DB-09E1-8209-70F6-E7C5A3EA28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CD3D22D7-2CDA-EEEB-0C3C-09D41A0811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E13745E8-78ED-F529-F3B5-3F26B7B5E0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011B43E7-5A93-AF23-64B4-148FA35765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41CF8D43-4F37-126C-9E14-74B19F1D60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6" name="Pijl: rechts 107">
                  <a:extLst>
                    <a:ext uri="{FF2B5EF4-FFF2-40B4-BE49-F238E27FC236}">
                      <a16:creationId xmlns:a16="http://schemas.microsoft.com/office/drawing/2014/main" id="{1D0455F9-96ED-59EA-727C-D2AE0AD1EB7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5ADA5C9-D462-8A30-7721-F205A373A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D0AE5A69-18B0-03C8-B3E8-F009103E5E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CD610505-CFAC-D177-64D3-610B68409C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B25EE06C-606F-4CFD-FCB8-E18EB12CF6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7" name="Titel 12">
            <a:extLst>
              <a:ext uri="{FF2B5EF4-FFF2-40B4-BE49-F238E27FC236}">
                <a16:creationId xmlns:a16="http://schemas.microsoft.com/office/drawing/2014/main" id="{0774E475-41D9-B051-4D1E-4A6746895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8" name="Tijdelijke aanduiding voor tekst 23">
            <a:extLst>
              <a:ext uri="{FF2B5EF4-FFF2-40B4-BE49-F238E27FC236}">
                <a16:creationId xmlns:a16="http://schemas.microsoft.com/office/drawing/2014/main" id="{41927609-AB7C-7ED0-FD12-A893BA84C1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80" name="Tijdelijke aanduiding voor dianummer 5">
            <a:extLst>
              <a:ext uri="{FF2B5EF4-FFF2-40B4-BE49-F238E27FC236}">
                <a16:creationId xmlns:a16="http://schemas.microsoft.com/office/drawing/2014/main" id="{D809EE41-A7E9-B6A0-4405-0B2A20FFE36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1" name="Tijdelijke aanduiding voor datum 3">
            <a:extLst>
              <a:ext uri="{FF2B5EF4-FFF2-40B4-BE49-F238E27FC236}">
                <a16:creationId xmlns:a16="http://schemas.microsoft.com/office/drawing/2014/main" id="{0BBA785A-287E-03CE-1AF7-4961ADEB28B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82" name="Tijdelijke aanduiding voor voettekst 4">
            <a:extLst>
              <a:ext uri="{FF2B5EF4-FFF2-40B4-BE49-F238E27FC236}">
                <a16:creationId xmlns:a16="http://schemas.microsoft.com/office/drawing/2014/main" id="{3958B9B9-93C3-BE5C-9590-E2A537603E0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387552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30EF9B0-511A-3B57-1FF4-FBBC72F03B2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4605447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4605446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4605444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3007155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3009469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3001567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360" y="3936104"/>
            <a:ext cx="3160832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870B3C58-5723-8517-3E4D-F5EE5402F5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0384" y="3938417"/>
            <a:ext cx="3160832" cy="365341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C4AD7067-451B-F140-0BC8-27A2462BC5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6408" y="3930516"/>
            <a:ext cx="3160832" cy="373594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C9F781F-2E02-9413-0D27-566F9DE8B6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53188" y="717869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E2A6D191-A944-E88F-1A99-633787B062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9210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F107E025-177C-3C55-A3CC-2483FBFA0B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5233" y="717869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B1217D1-6A1F-E02E-3C82-7487A034102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13EC5BC-1162-415F-035C-DB76803E4C7E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DA57B5B1-40E9-16DD-5F27-22FBCAEA25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46A541F6-6F12-3805-A26B-AFC01DD525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CA74064-5574-0E90-6908-C64BA9DE9C6F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VOORBEELD">
              <a:extLst>
                <a:ext uri="{FF2B5EF4-FFF2-40B4-BE49-F238E27FC236}">
                  <a16:creationId xmlns:a16="http://schemas.microsoft.com/office/drawing/2014/main" id="{B6822A17-D7B9-CB0C-0738-5C52E500FEE4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BF499F6-E5BE-4964-969F-5D19502670E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7E8806E2-3A2A-9582-5AD1-484CC52FCD5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B88A556D-0ADF-1037-B0E6-06836884A6B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03854825-3F1C-21D4-B787-B7DF11C31A6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224E0154-86E0-7E65-93FD-C6E56241E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5E101691-BA35-0247-08A1-DE67CFA051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C48DB1C6-F1BF-C79B-A952-AA277215E2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29055F19-4A25-BBCE-5128-1BDC4BAD44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8182710D-96DF-D42E-69F8-73AFE68DFA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129">
                  <a:extLst>
                    <a:ext uri="{FF2B5EF4-FFF2-40B4-BE49-F238E27FC236}">
                      <a16:creationId xmlns:a16="http://schemas.microsoft.com/office/drawing/2014/main" id="{5D95B4B0-B9DE-15EE-A89F-6A1082EDAE3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5CE55534-84E3-9C88-7C0E-4C0D596B36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CCB1BE5A-AE52-19A4-2721-7998E85635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5C58B4A-F217-B62B-F210-BAFC8680E2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9C6E1A85-5FB8-AE71-78E1-5A3DB331F5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8F723D2-F3B9-3B09-203C-93E2AB47AE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8FBB7D2-D386-9CFE-296A-26CB5675C3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7024EC8-B00F-2AD1-A3A7-418EA744B3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122">
                  <a:extLst>
                    <a:ext uri="{FF2B5EF4-FFF2-40B4-BE49-F238E27FC236}">
                      <a16:creationId xmlns:a16="http://schemas.microsoft.com/office/drawing/2014/main" id="{16905650-DB90-CD4D-38EC-93039087434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559CE3CB-CBE8-E598-8A8C-3DDAA9E4AA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0277FE69-8547-D839-112F-CEF0FA359A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89F848-954F-7346-7ECC-2935AA83E8A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19BACC8-40C6-0FDD-57D8-072EC2AA98D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107D749B-6F10-048A-F9B8-B9F3ABD44FF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E273FAF4-1297-0CFA-4CEA-FBD79DD6520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4820022A-BA99-5F02-7995-56570E6D5F6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42935D34-AEDE-112B-7AD6-33A992301C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C890B918-A3DC-A9F8-2CEA-6B2052DB1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B5365495-71CE-2B33-4A67-1144A3DE7F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572EC9CA-06B2-0073-650A-DDB59169A0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289AE1B-C16D-F45F-9A11-CDF75530A8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9" name="Pijl: rechts 115">
                  <a:extLst>
                    <a:ext uri="{FF2B5EF4-FFF2-40B4-BE49-F238E27FC236}">
                      <a16:creationId xmlns:a16="http://schemas.microsoft.com/office/drawing/2014/main" id="{51CE2BCF-3A5B-84CC-2D14-EC6942DB64F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7F7D348E-77FE-83FD-CE59-0FE4370AC85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BBA4BE3C-575E-BADD-0CB6-26B6B107691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7C948271-195F-2057-EEBB-0FBD847C7F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7DD4539C-FA11-436B-A392-BEC58C0EED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652C3CB8-85BD-3633-CCE4-570B3545F7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EEDABA2D-87CE-ADC0-D8E9-81F8776BCF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1A8E9C5B-7B04-C3F1-AF63-2CFB9B5CCA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06C1B08C-5EA7-693B-B896-1675EBAB4D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" name="Pijl: rechts 107">
                  <a:extLst>
                    <a:ext uri="{FF2B5EF4-FFF2-40B4-BE49-F238E27FC236}">
                      <a16:creationId xmlns:a16="http://schemas.microsoft.com/office/drawing/2014/main" id="{052E661F-1D65-7C1C-857B-8D46FE2D1A3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9DC7CEE9-E8FC-C03D-A66F-A892B5867C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8B068CCF-B017-0246-BCF9-4ECCFC65C8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D3A9A3DF-5AB7-5DEC-AD84-26F8C47301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51DD5776-1CE8-4E59-0579-B50ADBCA12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3" name="Tijdelijke aanduiding voor dianummer 5">
            <a:extLst>
              <a:ext uri="{FF2B5EF4-FFF2-40B4-BE49-F238E27FC236}">
                <a16:creationId xmlns:a16="http://schemas.microsoft.com/office/drawing/2014/main" id="{2EBC57BC-A267-25A7-33BB-C14F3AFE441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4" name="Tijdelijke aanduiding voor datum 3">
            <a:extLst>
              <a:ext uri="{FF2B5EF4-FFF2-40B4-BE49-F238E27FC236}">
                <a16:creationId xmlns:a16="http://schemas.microsoft.com/office/drawing/2014/main" id="{36AC5426-157D-F463-8C91-94FF0F345CFC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75" name="Tijdelijke aanduiding voor voettekst 4">
            <a:extLst>
              <a:ext uri="{FF2B5EF4-FFF2-40B4-BE49-F238E27FC236}">
                <a16:creationId xmlns:a16="http://schemas.microsoft.com/office/drawing/2014/main" id="{1F57CBB8-6C13-08D9-1D3E-078F6BC1A023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02273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FD471C1-0810-20AE-D168-C889532751E7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785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D0DD873D-C6AA-EC79-6E72-84EDB28F6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5785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3A714CAE-738F-54C5-FD98-82265309B0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5785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61F40C2F-D92A-0658-CE24-0152E1AD94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3308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9BB14C07-5353-A60A-02FD-56CD8A9C6E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3308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3FCCDE6E-CBA0-C738-7D2C-692CAE973C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0831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3726F995-9ABF-4DF2-F068-3F83D018A4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20831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9DC7A747-1D5B-1826-AEE3-6EA8F34DE9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8352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8E33DB6B-7E45-7181-3753-BDE90D4041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8353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3CE33781-67AD-DDF0-3C97-069EA19DC0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7016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426A157E-3E9D-2F37-36ED-29BECBE155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0830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7521BA1F-6F0E-8F24-0841-5F1986539FE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02060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923FE8-A253-FF7A-E105-3B0274C5D2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8590" y="730815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D0D281D-13BA-E14C-F658-0B7C41371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10767" y="730815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54E2342-454A-4842-CE69-F33649BA8A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93636" y="73081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20F06AD-E424-3254-14FE-90F6BCBD8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65813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E6068B2-F7CD-F746-8033-430E17D270BF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DC00798-C68B-16CF-7D49-86AC5E46AAF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EF99C7B-675A-AA75-BBF0-AE25F9AE9F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9D707EB6-ACDB-2FDF-772B-6E5D5F346D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114A803-0B41-15E1-A90F-0B57417661F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VOORBEELD">
              <a:extLst>
                <a:ext uri="{FF2B5EF4-FFF2-40B4-BE49-F238E27FC236}">
                  <a16:creationId xmlns:a16="http://schemas.microsoft.com/office/drawing/2014/main" id="{B7B3CEF8-734A-7FF1-0B5C-9164C380281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027FE436-7AE1-414F-C511-95D971475F7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01BF2244-B8EB-0792-05E2-6790AC6E150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F5EC7C8B-176E-CEDC-C1E6-8094F184357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C94E2E98-9FC1-1E7B-BDEA-5B6ADB4C949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DED1878D-BA13-9B80-5689-9A0C65A6F9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F4536CE2-4D68-D8D4-9578-B50CC2B2CB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4FBC81E0-4DD4-0836-078D-59A20AD5E2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AB08C372-3F9B-7188-6437-E33160F654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5558F6BC-8451-4316-96FC-390DA8B75E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129">
                  <a:extLst>
                    <a:ext uri="{FF2B5EF4-FFF2-40B4-BE49-F238E27FC236}">
                      <a16:creationId xmlns:a16="http://schemas.microsoft.com/office/drawing/2014/main" id="{F964430F-D51A-B202-6642-B2EFDE77DF1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BC664DB5-5E6D-4F03-7EE2-26D82FBAFAD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C667C53F-FDDD-CE73-7A65-D43ED5E9E40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B6FEB613-AA50-AEBD-C78A-75CCB8F009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F1C890E-6787-D6E1-297F-1F057D7AC7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13F0557-AC67-702E-BC89-F438FFD094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8CE2FCFE-3499-41D2-7724-BC4FE9AB10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C80381D7-C230-AE37-3B1B-42CAF52080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122">
                  <a:extLst>
                    <a:ext uri="{FF2B5EF4-FFF2-40B4-BE49-F238E27FC236}">
                      <a16:creationId xmlns:a16="http://schemas.microsoft.com/office/drawing/2014/main" id="{17329D90-CD88-EA00-60DE-CC423D8721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FE6BCA09-D83B-9BC3-CE9E-29EBF7FC89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61E3C81C-3BAF-3E24-0A10-AA796C4AE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3A06E310-10ED-27CE-7AED-DC6874CBE57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2871A76E-A7C0-C3E2-91D1-C8C6580AFC6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57D7136A-B928-CBF6-E3CB-AB5EDCB7FEB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C74A45B-9156-E52C-52ED-0A537FD1B6B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17255D6-1BEB-CD31-333D-B150BEE924F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4F3A494-ABE1-703E-29CE-03431E3020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42E584D2-0C2A-C2C3-1572-7A429B6A67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424BB41-33B1-4E33-F209-33C43C1D42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EAB09000-E173-9A6C-10E0-E259D6AA7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E587AC4-D4BD-099A-A039-1312AF5091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115">
                  <a:extLst>
                    <a:ext uri="{FF2B5EF4-FFF2-40B4-BE49-F238E27FC236}">
                      <a16:creationId xmlns:a16="http://schemas.microsoft.com/office/drawing/2014/main" id="{28660E87-6B1B-3DF5-9657-B3105BCAF88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017E7AB9-6B54-264E-7502-7366B923EA8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897238E0-D2D5-3711-792C-3AF5646B0A4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47178E5E-5646-7AA8-97FF-D4C72CF9E2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E9E8F565-84BB-0DF0-4D95-24527EB0DE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E0FF7687-B109-7E55-C96C-E7DC734126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52D661DD-7522-F070-5C97-1432E4D31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5F4BCE70-6755-3684-58EC-2B583C84C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7680E133-B8B5-E19F-BE75-713B0375E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107">
                  <a:extLst>
                    <a:ext uri="{FF2B5EF4-FFF2-40B4-BE49-F238E27FC236}">
                      <a16:creationId xmlns:a16="http://schemas.microsoft.com/office/drawing/2014/main" id="{DCE81B41-AB59-E9A4-8680-08CA5A7096C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0433E84-5049-C9CF-94AD-E2CA1487FE9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32951D5-4545-029C-361F-879978C4CF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53C77346-4108-ED46-CFEE-EFAA531C45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16C54290-4B16-89FF-48BD-C7C67B5B91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7" name="Tijdelijke aanduiding voor dianummer 5">
            <a:extLst>
              <a:ext uri="{FF2B5EF4-FFF2-40B4-BE49-F238E27FC236}">
                <a16:creationId xmlns:a16="http://schemas.microsoft.com/office/drawing/2014/main" id="{A01AE3EA-B37E-0F82-8437-A14224CEAE4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8" name="Tijdelijke aanduiding voor datum 3">
            <a:extLst>
              <a:ext uri="{FF2B5EF4-FFF2-40B4-BE49-F238E27FC236}">
                <a16:creationId xmlns:a16="http://schemas.microsoft.com/office/drawing/2014/main" id="{22254B7C-95FC-FF6C-131C-63178A4A924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79" name="Tijdelijke aanduiding voor voettekst 4">
            <a:extLst>
              <a:ext uri="{FF2B5EF4-FFF2-40B4-BE49-F238E27FC236}">
                <a16:creationId xmlns:a16="http://schemas.microsoft.com/office/drawing/2014/main" id="{691D906E-3DFA-D4FC-0186-0AC64205F74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017892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EABBEDA2-6183-7B6C-4781-91EB1AFA7BAE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8850" y="3708609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FBDE4765-4E9F-BD85-D1A9-1689D1B50B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132CEBB1-4723-4711-39D7-C5641F519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02D55005-8983-5B33-5984-62BB75DDCE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26704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53FEFD5C-1641-79BD-6FF1-8DB8969FE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26703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9556B609-138B-7648-C6FA-938FC44B96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4558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BE25AD19-0E02-05B6-2520-0014876358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557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1155017B-8150-EF19-F344-3AEF5CE85E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2411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20D15390-9432-9EAF-471B-138B2DD76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2410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579B8B87-4D81-6EAA-C3D4-2862F0AF0B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20265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E5F02DC0-9468-F01F-F120-F1555C0DA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20264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4" name="Tijdelijke aanduiding voor tekst 16">
            <a:extLst>
              <a:ext uri="{FF2B5EF4-FFF2-40B4-BE49-F238E27FC236}">
                <a16:creationId xmlns:a16="http://schemas.microsoft.com/office/drawing/2014/main" id="{AAB18209-117D-A829-422D-CB0139C15D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6703" y="3713380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5" name="Tijdelijke aanduiding voor tekst 16">
            <a:extLst>
              <a:ext uri="{FF2B5EF4-FFF2-40B4-BE49-F238E27FC236}">
                <a16:creationId xmlns:a16="http://schemas.microsoft.com/office/drawing/2014/main" id="{93F50FE2-5C28-C5A6-8D02-2095B06BDF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24557" y="3708608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6" name="Tijdelijke aanduiding voor tekst 16">
            <a:extLst>
              <a:ext uri="{FF2B5EF4-FFF2-40B4-BE49-F238E27FC236}">
                <a16:creationId xmlns:a16="http://schemas.microsoft.com/office/drawing/2014/main" id="{CFB49DBD-5E99-A633-099F-D10C682B6B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2410" y="3706947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7" name="Tijdelijke aanduiding voor tekst 16">
            <a:extLst>
              <a:ext uri="{FF2B5EF4-FFF2-40B4-BE49-F238E27FC236}">
                <a16:creationId xmlns:a16="http://schemas.microsoft.com/office/drawing/2014/main" id="{FA42B385-9F01-AF29-AE67-F330BF14FC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520992" y="3709978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B56424-F1AF-83DB-F39B-E6C3BE692A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8559" y="730815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2002AE4-0BC8-87F6-A313-EAFA8F06FD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56616" y="730815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930297A-508C-AC5E-2B96-70D425CA21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59368" y="73081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2B85A81-0CA4-D292-FEA3-1696615FB55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62120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DE22B3C-0B70-09F3-32F5-B96482BF98A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70705" y="730812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5934D32-A5BA-0A0B-25E7-51F764B7919B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B98D9466-91C3-F850-628E-7486B7BEB81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03E2C9B4-5F19-0F40-58E4-2187C2876E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A93A344-1167-2E31-56CE-A7CFC39537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3644784-C645-634D-BF07-E99856BBF27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VOORBEELD">
              <a:extLst>
                <a:ext uri="{FF2B5EF4-FFF2-40B4-BE49-F238E27FC236}">
                  <a16:creationId xmlns:a16="http://schemas.microsoft.com/office/drawing/2014/main" id="{BA380BE7-FAE1-D7F6-2289-A6A93FF3A0F6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165216D7-F4E2-E2E3-29E7-19084ADE764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D439932-12D3-B036-4677-CDF4E26ED4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4A7794EC-8577-E892-9D9C-EE5226D8ED8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81DACD47-DA65-F70F-D43A-49BB49AC19B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16CF7E31-8EB6-12A7-E9B8-BA0F36950E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B3BF34E-7A7C-EF73-30BA-194AB860C1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1B94C224-4391-5048-9403-E099348FB9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87ABE7B7-84FA-E178-E347-4B1A2251D2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3FF25985-CF00-384C-F229-6EAF6E1574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129">
                  <a:extLst>
                    <a:ext uri="{FF2B5EF4-FFF2-40B4-BE49-F238E27FC236}">
                      <a16:creationId xmlns:a16="http://schemas.microsoft.com/office/drawing/2014/main" id="{5B5A0BA6-63F7-5FF0-F063-DB43EE318BC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DA83F521-26CC-D9D4-5CD7-CACBA5CFAA3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30A311EF-C730-6D9C-CDBD-B7561E4810A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22F97F15-F34B-6BB9-13A6-90039072AB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95ABBA13-3416-2474-984E-5C02DDE25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492AAC28-EA16-5781-EFDC-4DF098CAEA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BB242B57-3C85-3A1F-87E6-0BD5319DC4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02FD52F-250E-3CE0-89D8-25B1C643D8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122">
                  <a:extLst>
                    <a:ext uri="{FF2B5EF4-FFF2-40B4-BE49-F238E27FC236}">
                      <a16:creationId xmlns:a16="http://schemas.microsoft.com/office/drawing/2014/main" id="{F540275C-2672-1F25-8146-9075B6A40A9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BDECEBFF-480A-46D6-D6DA-CC79A84ED0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F182478B-9E03-B61E-6C3C-F70B67250B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73ADA2DF-E3FA-C138-D53A-E27C41F07C7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9606193E-11C0-E6B0-99E6-1F4EB6B9B63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296B24D3-EE42-50D2-74B7-50511EA965F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4B5DAA6A-D032-6327-8183-D939DFEB53F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5BF8F01C-CD9A-4206-C0BF-608E1B6D42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B8CD7FE-FFEB-0698-999F-DCFF86DE8F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23569090-1214-2559-272A-61FBD4E10B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A44C2A5-4C6E-B13E-6CD9-C803117F48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1FE67DD4-4FAB-6870-E6D4-722A903762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EBB895BA-9318-610B-F37A-A741FF976A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" name="Pijl: rechts 115">
                  <a:extLst>
                    <a:ext uri="{FF2B5EF4-FFF2-40B4-BE49-F238E27FC236}">
                      <a16:creationId xmlns:a16="http://schemas.microsoft.com/office/drawing/2014/main" id="{9C8D3DAF-CA31-CABA-4875-600A14967A5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0F7D424C-BF85-BA44-9AF3-FFC1CB25476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A2905E01-E40D-FF43-4EE7-D5272150ED3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0379111C-C18C-55D9-AA0A-68519615721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F47BEA7A-52F1-9F85-ABEC-216F2FB36B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DE59DA9F-E194-89A2-C2B9-383442D49E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41CF205E-9E0B-8473-1D79-7A6EA91679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57F518E7-4854-E054-0087-0309BCC8AD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6C087EF-B6C5-9375-E237-6F2FB6B139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9" name="Pijl: rechts 107">
                  <a:extLst>
                    <a:ext uri="{FF2B5EF4-FFF2-40B4-BE49-F238E27FC236}">
                      <a16:creationId xmlns:a16="http://schemas.microsoft.com/office/drawing/2014/main" id="{354E9029-2E93-D288-1889-7C02959A5B9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70E1E087-EB65-A240-7DA6-1F74D2A60C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46EC4184-42CF-DDCC-7307-29E45DE7DE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EFF58C92-1AB4-9F4B-2745-13A9E4DABD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850B39D6-9418-69CD-1CA6-5735920026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81" name="Tijdelijke aanduiding voor dianummer 5">
            <a:extLst>
              <a:ext uri="{FF2B5EF4-FFF2-40B4-BE49-F238E27FC236}">
                <a16:creationId xmlns:a16="http://schemas.microsoft.com/office/drawing/2014/main" id="{203E8B9B-2CBB-B185-927A-7926033ACC0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2" name="Tijdelijke aanduiding voor datum 3">
            <a:extLst>
              <a:ext uri="{FF2B5EF4-FFF2-40B4-BE49-F238E27FC236}">
                <a16:creationId xmlns:a16="http://schemas.microsoft.com/office/drawing/2014/main" id="{B832C139-D96F-0BD1-3618-718AAA7D29B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83" name="Tijdelijke aanduiding voor voettekst 4">
            <a:extLst>
              <a:ext uri="{FF2B5EF4-FFF2-40B4-BE49-F238E27FC236}">
                <a16:creationId xmlns:a16="http://schemas.microsoft.com/office/drawing/2014/main" id="{4B13D1F2-1722-44C8-5395-F52452D5E5E4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11883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5E84F50-E78B-77FD-F12A-C11FAE992C19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37CE562-D611-DA62-317D-023CDA4A7B39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6013951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6013950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6013949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5100705"/>
            <a:ext cx="3160832" cy="740236"/>
          </a:xfrm>
        </p:spPr>
        <p:txBody>
          <a:bodyPr wrap="square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5103020"/>
            <a:ext cx="3160832" cy="740236"/>
          </a:xfrm>
        </p:spPr>
        <p:txBody>
          <a:bodyPr wrap="squar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5095118"/>
            <a:ext cx="3160832" cy="740236"/>
          </a:xfrm>
        </p:spPr>
        <p:txBody>
          <a:bodyPr wrap="squar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5D8DC99-B04B-B68F-8377-B9A5B2E26D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97354" y="2469935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1B54533-0A20-4BA2-C363-273C789BF1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3377" y="2469935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FE659EC-3113-E497-FB2F-8B0AAEEB36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11330" y="2469935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9508C40-7C90-B3D6-E0EB-DD7CC121D838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6D66C09E-43EA-7CE2-5D05-C0047A702829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1882DCF2-1745-1800-9A33-419641B72B24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3E9567C4-EC50-F438-56C0-245BE7614E7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E058AAFF-2787-D171-404A-F45A7F670CF9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BA586E64-D2F4-431C-C87F-1C49A2FCBAF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4" name="Ovaal 73">
                <a:extLst>
                  <a:ext uri="{FF2B5EF4-FFF2-40B4-BE49-F238E27FC236}">
                    <a16:creationId xmlns:a16="http://schemas.microsoft.com/office/drawing/2014/main" id="{74707B44-C950-3CC8-2E1B-9B586F728E0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Vrije vorm: vorm 101">
                <a:extLst>
                  <a:ext uri="{FF2B5EF4-FFF2-40B4-BE49-F238E27FC236}">
                    <a16:creationId xmlns:a16="http://schemas.microsoft.com/office/drawing/2014/main" id="{E4CB7800-9A5A-69A8-45BB-C8458342FB6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6" name="Rechthoek: afgeronde hoeken 102">
                <a:extLst>
                  <a:ext uri="{FF2B5EF4-FFF2-40B4-BE49-F238E27FC236}">
                    <a16:creationId xmlns:a16="http://schemas.microsoft.com/office/drawing/2014/main" id="{A93FC9B0-4AD5-FBE4-4529-0D25B6E7D0C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7" name="Rechte verbindingslijn 76">
                <a:extLst>
                  <a:ext uri="{FF2B5EF4-FFF2-40B4-BE49-F238E27FC236}">
                    <a16:creationId xmlns:a16="http://schemas.microsoft.com/office/drawing/2014/main" id="{D157EF94-98B7-B318-CE2F-C48EDB0A5A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90E08AE5-861A-FF05-1B48-D69296CABDED}"/>
                  </a:ext>
                </a:extLst>
              </p:cNvPr>
              <p:cNvCxnSpPr>
                <a:cxnSpLocks/>
                <a:stCxn id="7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938629B8-48AF-E26A-5421-4B85745EEF1A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8716E6A-4749-5E20-2425-EBACDF870616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15FB8F25-1AA7-2C9C-7C53-9702DF47EEC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58B37E1C-EF89-6FE5-D3B0-1B7433EF91D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FFA8A15-4378-252F-1ACE-C988A4E490F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2" name="Gelijkbenige driehoek 98">
                <a:extLst>
                  <a:ext uri="{FF2B5EF4-FFF2-40B4-BE49-F238E27FC236}">
                    <a16:creationId xmlns:a16="http://schemas.microsoft.com/office/drawing/2014/main" id="{BAB9B1F2-EB94-2F5C-09FF-99E0C15DC83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C652ED44-B306-508C-E12D-18DAE607C010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3248CD4-0AEF-6C82-F468-FEE704C4695E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9D71C4E3-AEF2-FF94-BB62-1A55217CE37C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B90C44B4-0819-5596-2474-9A85F29B9C29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FE4C1815-3A3A-77E8-1C1C-282B2CDD1651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14E18CF3-CBE4-A2C4-6752-0728527989D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236F95B0-6EDB-6CF2-37D4-C98D8874FD1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D2D54DE3-6D8A-C7F8-9501-441E43501E4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710B9637-635C-C85C-F180-E8A9B2A23E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34B96C0D-23E8-7509-2640-C164770D88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9" name="Ovaal 68">
                      <a:extLst>
                        <a:ext uri="{FF2B5EF4-FFF2-40B4-BE49-F238E27FC236}">
                          <a16:creationId xmlns:a16="http://schemas.microsoft.com/office/drawing/2014/main" id="{9D11E736-476E-A28E-3895-904FA2ACAD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C8C57A2C-4466-B8FF-9951-0934AEAE9C1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6" name="Afbeelding 65">
                    <a:extLst>
                      <a:ext uri="{FF2B5EF4-FFF2-40B4-BE49-F238E27FC236}">
                        <a16:creationId xmlns:a16="http://schemas.microsoft.com/office/drawing/2014/main" id="{2927429D-DC64-7795-3CE3-2F142DE6C6A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CDAD19D5-C9CE-5EB2-6F5F-822C3BB410F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CF8C86E2-F2A7-7DB8-3384-0B99BE42DE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BDC9D684-31D3-050D-09EF-ACEC011E7C4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72FBB074-DB20-7D79-2E69-D981A3CB56A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9858C97D-30CD-5062-B4D6-8305374F48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03F0123B-3F2D-9D69-8138-40FC4A5B690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02E01C8D-063A-6F43-B9AD-53A08ACCFA0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6" name="Gelijkbenige driehoek 78">
                <a:extLst>
                  <a:ext uri="{FF2B5EF4-FFF2-40B4-BE49-F238E27FC236}">
                    <a16:creationId xmlns:a16="http://schemas.microsoft.com/office/drawing/2014/main" id="{CF188DDD-C3A9-5769-A41F-851F7508971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C49A370-13A0-BFF5-13FD-EAF31E82F680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98024B47-6E90-C838-0AA9-F58FAB7A20F3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293D84E4-0D09-7390-0F57-AC45F4388D1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794414F4-3C4F-3EAB-F30F-084597CDAF0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6C0BC531-1DA0-3CD0-9B7A-6FC08A008E1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8" name="Rechthoek: afgeronde hoeken 61">
                  <a:extLst>
                    <a:ext uri="{FF2B5EF4-FFF2-40B4-BE49-F238E27FC236}">
                      <a16:creationId xmlns:a16="http://schemas.microsoft.com/office/drawing/2014/main" id="{FD2F9DBE-2AB2-CE0D-2092-0855F5142D9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09929999-31EF-DF79-0CB2-B6D0D564FEF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8F7F874C-8957-2779-2A9C-544ABE71EC1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BC47914-242C-FF39-81B5-49E3CB5D9E2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C1CB71E8-785E-81F1-971D-7A9778F54EE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82E489CB-DC7C-9B44-9187-A1A792311B5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093F613B-A658-B734-4B81-934F80F2E18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4ACCBD51-F9EA-A04A-C154-B85581C05F7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2" name="Rechthoek: afgeronde hoeken 55">
                    <a:extLst>
                      <a:ext uri="{FF2B5EF4-FFF2-40B4-BE49-F238E27FC236}">
                        <a16:creationId xmlns:a16="http://schemas.microsoft.com/office/drawing/2014/main" id="{F0323CEC-B23F-9DD3-B9BB-804B43D104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9AA08645-B7BF-473A-ABD0-8D3BA75C27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71FEBB5B-3EE9-531B-5922-8FBD6383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806AD54F-1FD6-93FA-C0F1-0A11F24784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AC241872-F6C6-08FB-7D4F-71894794B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76B4C0D6-21ED-D26F-4607-E0400834B9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1" name="Boog 40">
                  <a:extLst>
                    <a:ext uri="{FF2B5EF4-FFF2-40B4-BE49-F238E27FC236}">
                      <a16:creationId xmlns:a16="http://schemas.microsoft.com/office/drawing/2014/main" id="{9BFB4B90-2521-2C95-20CD-75C818F5D453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A1384ED-EF26-1855-6DB0-E80CB261243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F152161C-6A34-E651-7579-2CB59B5C0DEB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Vrije vorm: vorm 52">
                <a:extLst>
                  <a:ext uri="{FF2B5EF4-FFF2-40B4-BE49-F238E27FC236}">
                    <a16:creationId xmlns:a16="http://schemas.microsoft.com/office/drawing/2014/main" id="{519B331E-8172-1E8C-5746-CB3BD553ED8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F6164B82-0F19-39F7-9D7A-F63C634BB49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E847F691-DFF3-623B-F167-8BAAED9B3A14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4C59748B-EAB7-19D0-7493-656ED2A00B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AAC0539-6D53-D820-CBDA-912A5D8367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78A7BEE-7B3A-6331-5A11-9AE5D1705E4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4" name="VOORBEELD">
              <a:extLst>
                <a:ext uri="{FF2B5EF4-FFF2-40B4-BE49-F238E27FC236}">
                  <a16:creationId xmlns:a16="http://schemas.microsoft.com/office/drawing/2014/main" id="{2E3A9986-7D47-D2D5-8347-6A7109D7945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2F87BCA4-3ABB-09EA-6A08-D6550A49696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F6D3ED56-D8C9-5A6D-12DA-F78F0F89164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D2EFED66-42BC-BEDB-5ADE-5B27B0E7F8A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5DD0E71-81D8-4EDF-48CC-85803C4D47D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16F4C107-3021-B9A0-C497-4962FF92D8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558900E6-CB6D-9CFD-1E06-75E41AF834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91F47209-445E-25B0-DB3C-899EF80545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3A8C12CC-1388-1091-9192-6AA214E0C8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C13B6A72-8536-4606-EE10-4FC34A64DC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9">
                  <a:extLst>
                    <a:ext uri="{FF2B5EF4-FFF2-40B4-BE49-F238E27FC236}">
                      <a16:creationId xmlns:a16="http://schemas.microsoft.com/office/drawing/2014/main" id="{F559E72F-5AFF-E142-18E4-18B6C0570BC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65F2EFF4-ADD2-B2B8-08A9-4A6D8472C44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E3B1B18D-D5D7-61FC-7B3F-E0DBE3FAF1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650FF945-C4A4-A393-CBDA-96E8C40736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1B1D58F7-FE6E-B984-213A-AC12F190A8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FA0A6349-75B1-61BD-EA71-78ED77745F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A98D7C5A-5083-44F5-9A1C-99553A4C5B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BA1E4BDB-E0C5-C59B-AF67-3B9A7B5E9E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2">
                  <a:extLst>
                    <a:ext uri="{FF2B5EF4-FFF2-40B4-BE49-F238E27FC236}">
                      <a16:creationId xmlns:a16="http://schemas.microsoft.com/office/drawing/2014/main" id="{49A3A029-C764-5E5F-B487-BB5C534A923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3" name="Rechte verbindingslijn 92">
                <a:extLst>
                  <a:ext uri="{FF2B5EF4-FFF2-40B4-BE49-F238E27FC236}">
                    <a16:creationId xmlns:a16="http://schemas.microsoft.com/office/drawing/2014/main" id="{537F796C-A8F3-6F7F-CECB-638C43448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4" name="Rechte verbindingslijn 93">
                <a:extLst>
                  <a:ext uri="{FF2B5EF4-FFF2-40B4-BE49-F238E27FC236}">
                    <a16:creationId xmlns:a16="http://schemas.microsoft.com/office/drawing/2014/main" id="{A8B8DC53-0CB2-2DFC-9322-AB88BD58D5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E0B0D6B1-4DD6-848F-030D-DE192C53585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E394487B-0852-0B3E-A72E-0C6E5A09500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B3A657EB-F0DD-5FE9-0237-66C9D6CB8D7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FC8A2D2D-D29F-78B9-0CC2-0322826DC81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A46A0850-8027-C331-9DF6-2CD9D451E2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27EE318F-8398-A05B-9660-2D3A066BEF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56701D9B-B2C2-89E3-A0A7-F703B938FC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D8D759FC-05F3-48AB-5633-F10793FED5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0A370374-5510-E3E7-4573-8D507DB257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973B2A3D-6537-1FF3-9DC8-171BDA26E6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15">
                  <a:extLst>
                    <a:ext uri="{FF2B5EF4-FFF2-40B4-BE49-F238E27FC236}">
                      <a16:creationId xmlns:a16="http://schemas.microsoft.com/office/drawing/2014/main" id="{7AED1059-B2B1-41EC-34DC-BA189D428B8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60497D0A-1F3B-4694-551C-4BE4AF0FD80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6034122A-DE85-829D-5E18-DE8A06A2167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8059808-2B7F-082E-F550-D6F5BB999B9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F9D808BA-FD9D-3B95-8E81-0DEB88CC53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E8D8B8F-870B-04F2-B558-63C91429D9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BCB4D105-791B-15C1-35AD-09FA1ABE96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89DE35B0-77FA-933B-69E5-A73D13EB0D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EA5226B1-47DE-5DA9-CF40-29CED3B979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1" name="Pijl: rechts 107">
                  <a:extLst>
                    <a:ext uri="{FF2B5EF4-FFF2-40B4-BE49-F238E27FC236}">
                      <a16:creationId xmlns:a16="http://schemas.microsoft.com/office/drawing/2014/main" id="{52727904-7DC5-90D2-0605-588322CDFF5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D95D63BD-22B5-1F4B-1485-1161FC95D9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E60E5F04-60FE-B6AD-40AB-3124D6CEA4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B104D374-470E-2932-6BA0-E1484E6299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8E518D39-1088-B031-5A6F-89C84E0989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2" name="Titel 12">
            <a:extLst>
              <a:ext uri="{FF2B5EF4-FFF2-40B4-BE49-F238E27FC236}">
                <a16:creationId xmlns:a16="http://schemas.microsoft.com/office/drawing/2014/main" id="{2E849B1D-6C50-428A-8357-27552DAF7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3" name="Tijdelijke aanduiding voor tekst 23">
            <a:extLst>
              <a:ext uri="{FF2B5EF4-FFF2-40B4-BE49-F238E27FC236}">
                <a16:creationId xmlns:a16="http://schemas.microsoft.com/office/drawing/2014/main" id="{9C08ED6A-2908-BA12-98A2-23A5D8F82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36" name="Tijdelijke aanduiding voor dianummer 5">
            <a:extLst>
              <a:ext uri="{FF2B5EF4-FFF2-40B4-BE49-F238E27FC236}">
                <a16:creationId xmlns:a16="http://schemas.microsoft.com/office/drawing/2014/main" id="{86316153-FC83-45EA-A0CB-A2D43F044C1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37" name="Tijdelijke aanduiding voor datum 3">
            <a:extLst>
              <a:ext uri="{FF2B5EF4-FFF2-40B4-BE49-F238E27FC236}">
                <a16:creationId xmlns:a16="http://schemas.microsoft.com/office/drawing/2014/main" id="{12C087E9-80A8-E6F1-2B2B-6D2E0F5944A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38" name="Tijdelijke aanduiding voor voettekst 4">
            <a:extLst>
              <a:ext uri="{FF2B5EF4-FFF2-40B4-BE49-F238E27FC236}">
                <a16:creationId xmlns:a16="http://schemas.microsoft.com/office/drawing/2014/main" id="{94B161BA-EFD4-DDEA-2DCE-642142A1E7D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461338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946B3A2-2621-4F1D-7ADC-D388A1031B09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ADDEE46-D5F6-EA55-1B3A-004B137CECEE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EB0C0B3-3D2A-A902-22DD-572F101932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96735" y="272807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22EDA19-D71E-9761-8A7A-D4CE5DF2CD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74258" y="272807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3A02DE9-1FD0-8DCD-65A1-B262CA7B37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51781" y="272807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39E4AAA1-C1B7-74E8-91E9-C39D63E9EC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29303" y="272807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5785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5785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3308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3308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0831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20831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8352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8353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33F97ED-24A0-091E-0ED5-50F2E023C458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64AEB0A-08E5-DD7C-51BB-29169197ECB4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44A3A043-C84F-DA28-5BB9-A2AF9FE2CA92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AFAE63E-3C8E-0C58-FD3C-3610FF0613B5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FC5B762-C316-0FC4-3431-399C8BAD4792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CD239B3-48C9-29D2-B8D2-A0CA21514AE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DE023CA7-DA4E-AAEA-C19F-537C36A0DD9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8" name="Vrije vorm: vorm 101">
                <a:extLst>
                  <a:ext uri="{FF2B5EF4-FFF2-40B4-BE49-F238E27FC236}">
                    <a16:creationId xmlns:a16="http://schemas.microsoft.com/office/drawing/2014/main" id="{62AA942C-092D-2A51-E182-C15F86FF4DF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Rechthoek: afgeronde hoeken 102">
                <a:extLst>
                  <a:ext uri="{FF2B5EF4-FFF2-40B4-BE49-F238E27FC236}">
                    <a16:creationId xmlns:a16="http://schemas.microsoft.com/office/drawing/2014/main" id="{16F384CA-F325-AF95-525B-E32ABC03E44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0" name="Rechte verbindingslijn 79">
                <a:extLst>
                  <a:ext uri="{FF2B5EF4-FFF2-40B4-BE49-F238E27FC236}">
                    <a16:creationId xmlns:a16="http://schemas.microsoft.com/office/drawing/2014/main" id="{82E89DF9-CAD5-B2A3-CB9D-9336D35E47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673EEDE8-1258-AC53-FE07-C6CC9E6DC4D4}"/>
                  </a:ext>
                </a:extLst>
              </p:cNvPr>
              <p:cNvCxnSpPr>
                <a:cxnSpLocks/>
                <a:stCxn id="7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7A5846B9-2706-A29B-E449-3C6B144AE02D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E5CA7EC-8D81-61C6-367B-747C46C46821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D8788428-459B-FB34-2A87-CDD623B66782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AB7FF868-8D49-C043-CF9B-57F7D88C436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9717B303-C8B3-D4EE-376F-AD5079B6CC3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5" name="Gelijkbenige driehoek 98">
                <a:extLst>
                  <a:ext uri="{FF2B5EF4-FFF2-40B4-BE49-F238E27FC236}">
                    <a16:creationId xmlns:a16="http://schemas.microsoft.com/office/drawing/2014/main" id="{EBDBC0A6-0E66-3BAF-AC0E-48C09CF8E4F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9AE6924-AE37-D68D-7537-614A85DB32B0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4152372-B677-68B5-6A5D-81D43AF9A372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5FFE0CF4-88E1-1031-527D-905A4ACE0E0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C8E3A8D-04A5-30A1-7441-FE22AEDDF08D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5B083EB4-ABE3-B358-A6CE-2E386364A95A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A4D0404C-91D4-5C2B-590E-0DB36871B61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3122933B-DC77-63B1-772D-5CAF68D6865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0ED93270-6E6B-68BB-6F60-7B3F543EF9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EA07B6F9-08F9-A481-E3FB-C49217E88A5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8031FD0C-A505-5573-52FB-46EEAA68E8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2" name="Ovaal 71">
                      <a:extLst>
                        <a:ext uri="{FF2B5EF4-FFF2-40B4-BE49-F238E27FC236}">
                          <a16:creationId xmlns:a16="http://schemas.microsoft.com/office/drawing/2014/main" id="{F7B86F5B-F6BC-0817-D3E4-F7D1EEDADE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95660648-6392-C651-BD3D-A6B118F01C4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9" name="Afbeelding 68">
                    <a:extLst>
                      <a:ext uri="{FF2B5EF4-FFF2-40B4-BE49-F238E27FC236}">
                        <a16:creationId xmlns:a16="http://schemas.microsoft.com/office/drawing/2014/main" id="{083F20A4-F0AE-720D-F3C4-D23B63E5BC7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D31AD696-BF86-FC7D-2F71-E4720F0C480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6779ADC-B849-03E2-4717-B380166E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5DC2446A-D63A-5C94-6504-C943EC39AEE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14731D60-6019-AB81-382C-4023600BA67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53D8033C-F6AF-ABB1-822A-E3772703B5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7D02EB60-4AFF-C1F8-AC27-27BF49FAB7A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7C210671-E263-647A-0425-1B73D00578B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9" name="Gelijkbenige driehoek 78">
                <a:extLst>
                  <a:ext uri="{FF2B5EF4-FFF2-40B4-BE49-F238E27FC236}">
                    <a16:creationId xmlns:a16="http://schemas.microsoft.com/office/drawing/2014/main" id="{FAAE9D63-4696-67E1-AE8C-532D8953BC9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0EDFC3A-9FAC-B7E7-49BD-86D59BA5AB12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1F658C21-3BDD-E07D-4DDC-CACE36205EBB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3A0998E6-B542-6136-ECF7-CEB1382BED6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FA899184-B42A-AB39-E640-84836F0E68F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E465E878-FF9A-D7B1-6CCD-D3002954E5E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1" name="Rechthoek: afgeronde hoeken 61">
                  <a:extLst>
                    <a:ext uri="{FF2B5EF4-FFF2-40B4-BE49-F238E27FC236}">
                      <a16:creationId xmlns:a16="http://schemas.microsoft.com/office/drawing/2014/main" id="{1142E568-E898-D912-A978-71E8FA155AD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F80EBF84-85CB-7105-452C-76B7C87BADD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E432722F-21C4-0AA9-3E7D-EC9092F24AD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59BEA625-2F02-2515-6F1C-72F69DF9B78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77531991-5CA5-49B7-E043-B1EBA7E877A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23E9D3EA-C3B1-A3E2-B3BA-63F62AAE8E4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33BD96BC-3E44-3648-CE27-9FCD85643FE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CE052713-A921-6A54-ECE2-55CBF7CFB29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55">
                    <a:extLst>
                      <a:ext uri="{FF2B5EF4-FFF2-40B4-BE49-F238E27FC236}">
                        <a16:creationId xmlns:a16="http://schemas.microsoft.com/office/drawing/2014/main" id="{3B041BCA-7325-713C-D0A5-447E4A0B2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46E73194-8FAA-7993-6402-9CA785F474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545B694A-C50B-0ED2-CE22-546EE0FE3D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FF1AE930-1547-1476-F0EA-F6DB83058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ECA80613-A85B-7168-23F2-DC3AE88027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DAFCFF1-06F7-03A5-80B2-02315E526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DB317106-6811-58D2-D2EF-0EE5D889A63B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A3E23824-DB09-2D32-2B9E-95F31D70590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B2132004-5E1A-D848-4052-3EE55A0E49A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" name="Vrije vorm: vorm 52">
                <a:extLst>
                  <a:ext uri="{FF2B5EF4-FFF2-40B4-BE49-F238E27FC236}">
                    <a16:creationId xmlns:a16="http://schemas.microsoft.com/office/drawing/2014/main" id="{5E8E8C6A-F26D-515C-D894-CC36A2D0A0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6C02FA8B-48A6-391E-59D4-CF93FA1266F4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6F3631E1-5B1C-A628-2009-4AA83E3AD6C4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058D0E8-F633-1CE0-FAEB-D6E7F0300A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5E2DD0F-F5A5-DFFB-FDC6-758BFC2189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1AB4B2CD-9EDD-0672-7401-6C45B998DBA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7" name="VOORBEELD">
              <a:extLst>
                <a:ext uri="{FF2B5EF4-FFF2-40B4-BE49-F238E27FC236}">
                  <a16:creationId xmlns:a16="http://schemas.microsoft.com/office/drawing/2014/main" id="{6B02B1CA-1019-112C-CC08-A53A588A1809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246C4423-1760-2092-91BF-E01A73182E4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1800AB6D-4B23-7A0E-2DE6-17C7366652F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D0F8EF36-2B79-E811-3958-FA505961056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89D5C295-1BDB-BB43-1C9F-76B52D74856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659C7A22-F971-9CFC-6ECD-0133C677AD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314676A7-3920-9091-9CAB-FA3F508D4B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84932668-0BBB-A94E-D0FE-C4506E0DB9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82C038F2-B876-3ED5-5463-B62C6F317D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C1B9A684-3B61-4D2E-24F9-BFFD0A6CD7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6" name="Pijl: rechts 129">
                  <a:extLst>
                    <a:ext uri="{FF2B5EF4-FFF2-40B4-BE49-F238E27FC236}">
                      <a16:creationId xmlns:a16="http://schemas.microsoft.com/office/drawing/2014/main" id="{55232FD2-6E1A-37E5-04D2-4DF66C5ABA9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5A769E94-1845-571C-CF7F-872487977ED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904BCDB6-8000-84DD-3146-A89FC7D15E3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9676C26D-DB7E-8D3C-860A-FF70D15CEB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A3C95638-0431-DD26-BDAD-4007B05852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FA1E3832-16C7-D8D4-B357-7C7DBC6F3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7F5ADB8A-BC72-DE84-6F86-D2A880E2AC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98F6BB12-D91A-EDF7-B601-80B790FB0A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9" name="Pijl: rechts 122">
                  <a:extLst>
                    <a:ext uri="{FF2B5EF4-FFF2-40B4-BE49-F238E27FC236}">
                      <a16:creationId xmlns:a16="http://schemas.microsoft.com/office/drawing/2014/main" id="{C255AC8F-06D0-23E8-045E-D8370B9749B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3A1E860F-2983-8287-CD90-224176F941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7" name="Rechte verbindingslijn 96">
                <a:extLst>
                  <a:ext uri="{FF2B5EF4-FFF2-40B4-BE49-F238E27FC236}">
                    <a16:creationId xmlns:a16="http://schemas.microsoft.com/office/drawing/2014/main" id="{FBADAB66-B272-00AE-5AB7-B4A9CFAB7C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43C375F5-9D20-64F7-1B3F-162C2437644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A6F88E8C-FC5E-F6D9-8992-CF3A2BA4BC1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FF1D5EAC-E32F-9A7C-475D-C7CEC406C50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9C558AB6-9528-C6F1-9486-9A0684FD64A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F52DDF33-DBD1-B0A6-40EB-A74EB55538E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BADEB92E-6DA4-74CE-8978-2D743D6DB0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A89C9EFF-7C7A-325F-E321-F9E31D2500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B91ECD9-5D02-B3FF-FD23-05BB9FE4DA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01E2046E-E953-D289-403F-39E46E0679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E8DB4509-04D4-5273-511E-F9A8BA74E0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2" name="Pijl: rechts 115">
                  <a:extLst>
                    <a:ext uri="{FF2B5EF4-FFF2-40B4-BE49-F238E27FC236}">
                      <a16:creationId xmlns:a16="http://schemas.microsoft.com/office/drawing/2014/main" id="{C5829498-C922-0D34-1AE3-AB80B76CE1E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DF2A6692-4863-BC23-0D2F-1831D62C3D0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6E20A121-C88B-44D3-8397-8895C048452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1F65F61D-E5F7-AD71-FD52-E9D7F68A7C6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34FAD263-AEA8-D894-ADF7-41A96ABCBC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F9869BB0-51B6-6A8A-2BA8-010ADF8B34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117DD465-D965-DF3F-F8FD-D72138E0A8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DC97F9B1-BE0A-F1E6-34A6-D18433BC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011EC520-A98B-280A-E97A-F0BA90D76D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4" name="Pijl: rechts 107">
                  <a:extLst>
                    <a:ext uri="{FF2B5EF4-FFF2-40B4-BE49-F238E27FC236}">
                      <a16:creationId xmlns:a16="http://schemas.microsoft.com/office/drawing/2014/main" id="{D13DD59E-0263-ECEB-8DDF-E33D108FC6E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0AC67F6F-AF53-8C48-E548-310C97F3E7B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5106E111-F876-906F-867C-A204563C970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D33BEEC2-E7F9-D077-43A3-50BFAB602E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1" name="Afbeelding 90">
              <a:extLst>
                <a:ext uri="{FF2B5EF4-FFF2-40B4-BE49-F238E27FC236}">
                  <a16:creationId xmlns:a16="http://schemas.microsoft.com/office/drawing/2014/main" id="{7F828852-F28F-A730-B669-57AB360918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5" name="Titel 12">
            <a:extLst>
              <a:ext uri="{FF2B5EF4-FFF2-40B4-BE49-F238E27FC236}">
                <a16:creationId xmlns:a16="http://schemas.microsoft.com/office/drawing/2014/main" id="{168EED75-E251-9BB9-926B-85DACAFEF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6" name="Tijdelijke aanduiding voor tekst 23">
            <a:extLst>
              <a:ext uri="{FF2B5EF4-FFF2-40B4-BE49-F238E27FC236}">
                <a16:creationId xmlns:a16="http://schemas.microsoft.com/office/drawing/2014/main" id="{DDBEB96D-ACA2-14F9-B090-540E29910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39" name="Tijdelijke aanduiding voor dianummer 5">
            <a:extLst>
              <a:ext uri="{FF2B5EF4-FFF2-40B4-BE49-F238E27FC236}">
                <a16:creationId xmlns:a16="http://schemas.microsoft.com/office/drawing/2014/main" id="{E4C69435-D30E-EC47-5C01-45812A54490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0" name="Tijdelijke aanduiding voor datum 3">
            <a:extLst>
              <a:ext uri="{FF2B5EF4-FFF2-40B4-BE49-F238E27FC236}">
                <a16:creationId xmlns:a16="http://schemas.microsoft.com/office/drawing/2014/main" id="{B0B89E83-83E5-A827-A0BA-C62963E68E6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41" name="Tijdelijke aanduiding voor voettekst 4">
            <a:extLst>
              <a:ext uri="{FF2B5EF4-FFF2-40B4-BE49-F238E27FC236}">
                <a16:creationId xmlns:a16="http://schemas.microsoft.com/office/drawing/2014/main" id="{4D5DE3B7-A8A4-57AE-FD65-D7A504ECF80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32470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370F20B3-A802-32EA-8DDF-DB95E80E484F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2581570-A2E9-301D-FB5F-5878E0A94F96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EC67CEC-A377-07B1-7D33-BC525A3AB09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8849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EB0C0B3-3D2A-A902-22DD-572F101932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26703" y="2733854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22EDA19-D71E-9761-8A7A-D4CE5DF2CD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24558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3A02DE9-1FD0-8DCD-65A1-B262CA7B37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2412" y="2733854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39E4AAA1-C1B7-74E8-91E9-C39D63E9EC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20266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6704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6703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24558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24557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411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2410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20265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20264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9D2A460-1B9C-4FEF-6547-2A0621FB5C99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CB5AEB4-138F-B780-56A1-43D38609C6DF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908774C9-D6B5-2905-62FE-52C02DB018D1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9E41600-848C-71AE-FC1E-0A7178C7CE7F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E257F67D-3915-95AC-62F3-E4BADE016C20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7C2A5C0D-60B1-7F9D-B993-A8513CA95E9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E9390866-C811-93C1-3C72-BFF9F41A06D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Vrije vorm: vorm 101">
                <a:extLst>
                  <a:ext uri="{FF2B5EF4-FFF2-40B4-BE49-F238E27FC236}">
                    <a16:creationId xmlns:a16="http://schemas.microsoft.com/office/drawing/2014/main" id="{2192B608-E37D-3A22-B494-A37E039AB28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2" name="Rechthoek: afgeronde hoeken 102">
                <a:extLst>
                  <a:ext uri="{FF2B5EF4-FFF2-40B4-BE49-F238E27FC236}">
                    <a16:creationId xmlns:a16="http://schemas.microsoft.com/office/drawing/2014/main" id="{F4F9414B-F3A1-99D7-F310-2BB4EA29C2B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953D7DB3-5BBF-2AFB-F189-33EBC7AB06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24FC706E-859F-86B3-4D35-62CD894AEA9C}"/>
                  </a:ext>
                </a:extLst>
              </p:cNvPr>
              <p:cNvCxnSpPr>
                <a:cxnSpLocks/>
                <a:stCxn id="8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8021DDE-7797-55BE-B8A9-8E908677BF13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E7C6854-F51B-364A-5721-43B48A177AA2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CD1F949D-AC07-31B8-ABC5-928DE5E7179C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705693A-9342-687D-283D-A2768BA68A4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7" name="Rechte verbindingslijn 76">
                <a:extLst>
                  <a:ext uri="{FF2B5EF4-FFF2-40B4-BE49-F238E27FC236}">
                    <a16:creationId xmlns:a16="http://schemas.microsoft.com/office/drawing/2014/main" id="{C13262AF-2BF2-F0A2-5292-E5E43197AF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8" name="Gelijkbenige driehoek 98">
                <a:extLst>
                  <a:ext uri="{FF2B5EF4-FFF2-40B4-BE49-F238E27FC236}">
                    <a16:creationId xmlns:a16="http://schemas.microsoft.com/office/drawing/2014/main" id="{B99F89B5-546E-5EC0-EFC6-1234DDCCFE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9BF7C4A2-B9E7-A7A0-3FA7-AC3E454307F5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D5C7DD1E-3D65-3F9B-35B5-AAE2BAF5D599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DE415FAB-DC00-0355-9EED-2AE857E4C052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67719B56-B0F4-E545-813F-E52D4DB3963F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1ED57755-24EB-4DC9-3DD2-B9B8D14C242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91019ED0-1B53-F43B-8F3D-4E5860BF3A0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FC5081EC-F317-B9D9-490C-973D91AB259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DC7AE28E-34D0-A3DF-B0DC-6787794F9F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75F2E548-F06B-1EA9-CFA9-15EC266397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803FF79E-0C52-FF6E-4AD1-B5A56065FC2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5" name="Ovaal 74">
                      <a:extLst>
                        <a:ext uri="{FF2B5EF4-FFF2-40B4-BE49-F238E27FC236}">
                          <a16:creationId xmlns:a16="http://schemas.microsoft.com/office/drawing/2014/main" id="{237FB200-C14B-8B0C-E13C-CBB28AFE828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A751A68C-5E9F-3A1B-0BF3-06A234CF69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992A12B1-1DAF-5A16-D4E7-120AB9C9689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A918AFEF-27EB-694E-C23A-6558F63D77C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1C21148E-5569-87B7-5785-F18FD8660E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3DF648CE-107A-A1A5-12EF-C416E84C242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58E8B9EC-2C3C-36DE-33CD-054A3FDC3A8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1EA0FC98-E028-DA25-7D56-99047368899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95A30CB1-5B45-AC69-62D6-7970FF214B3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6031C8AA-D244-03F6-806C-EE1B10B4CA6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62" name="Gelijkbenige driehoek 78">
                <a:extLst>
                  <a:ext uri="{FF2B5EF4-FFF2-40B4-BE49-F238E27FC236}">
                    <a16:creationId xmlns:a16="http://schemas.microsoft.com/office/drawing/2014/main" id="{4F99CAEA-30AF-2E85-7278-784EDCE521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507AD082-2554-D3FD-B937-14230E449E6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27A75F79-0787-C0E9-70C5-FD0772A3FCCD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BF9372A8-C182-F1FE-73EE-D2A1C5BD008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C29DFEB1-CBAF-DDBF-589A-F73ECF47A7C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F8971CD-A601-CD5E-F9EA-EFB7ACB5230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61">
                  <a:extLst>
                    <a:ext uri="{FF2B5EF4-FFF2-40B4-BE49-F238E27FC236}">
                      <a16:creationId xmlns:a16="http://schemas.microsoft.com/office/drawing/2014/main" id="{73908576-B27C-9022-FCCB-3A430E218FF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850EB76E-1EA4-2A5E-33D7-4A8E031D78C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C45000A7-5EBB-7231-5EA1-78852E1FF32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DF91058F-78EB-DEDE-C211-7739C2DCEE2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D95202E2-B4BE-1D6C-A311-0BE3AB19843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D93077AB-435D-BA2A-914F-EBA81C6905B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6EFAD278-DD9F-6A43-6AC7-2881A19FC94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8AD17466-717F-8DBB-BBF2-CA91AADDDBF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55">
                    <a:extLst>
                      <a:ext uri="{FF2B5EF4-FFF2-40B4-BE49-F238E27FC236}">
                        <a16:creationId xmlns:a16="http://schemas.microsoft.com/office/drawing/2014/main" id="{04C4681F-A83D-226E-EF1C-D28ABAA5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DAD5E098-A4EB-E4DF-7AFE-34F9E5EF53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B73641A3-D296-5C72-C058-6331F78DA6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2732B3CA-7F01-C990-B427-721E3E5455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B4638FFD-BCF6-06E1-FEE7-A30588F0B1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E1AC4319-48FB-4956-0D29-A7A30E96DD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777E354C-56ED-DB71-7B4E-01CACDFFDB4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21F373FD-56AC-8C0B-EBFD-E25E5E80389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EA37E90-0D7D-0825-F4AF-4E6648CE29D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Vrije vorm: vorm 52">
                <a:extLst>
                  <a:ext uri="{FF2B5EF4-FFF2-40B4-BE49-F238E27FC236}">
                    <a16:creationId xmlns:a16="http://schemas.microsoft.com/office/drawing/2014/main" id="{85DD1DD3-FA0F-36EF-6BA4-21845DC18AD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5" name="Groep 84">
            <a:extLst>
              <a:ext uri="{FF2B5EF4-FFF2-40B4-BE49-F238E27FC236}">
                <a16:creationId xmlns:a16="http://schemas.microsoft.com/office/drawing/2014/main" id="{387DF7E1-E4BC-B449-AD56-2F84FA56D04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51C3662-3FB1-0856-AB02-052955B7A28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93716A6-5B0B-9829-40DF-7329ABC9B9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A2FAABE3-81B3-3A4C-CD34-0B23E665AE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A2C0BB4-04DC-94F6-4E35-03DBF31D1018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0" name="VOORBEELD">
              <a:extLst>
                <a:ext uri="{FF2B5EF4-FFF2-40B4-BE49-F238E27FC236}">
                  <a16:creationId xmlns:a16="http://schemas.microsoft.com/office/drawing/2014/main" id="{DD3CE266-D764-DE5C-840F-2BB1B5F1851F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9F1F4D93-FDA5-A195-EEB6-009EC58C420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98ED52B5-DC78-07E3-5156-D0EBC69DBB7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889E22B8-080A-A04F-C57A-BB6FEF41566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859379DB-4043-AA02-3FCF-31A06E4D82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575BA80B-43C1-4A88-1FA2-74B31F3309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FC7D9D60-4FD2-38F0-D07F-2DC8AC3B4D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0B28CFEF-FD00-5EDE-D627-9D944DD73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A8A2F86D-19A8-3953-B482-3279BA54C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FED0901F-F207-39FA-E3A4-0D7E3A5F23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9" name="Pijl: rechts 129">
                  <a:extLst>
                    <a:ext uri="{FF2B5EF4-FFF2-40B4-BE49-F238E27FC236}">
                      <a16:creationId xmlns:a16="http://schemas.microsoft.com/office/drawing/2014/main" id="{BD33B3CB-1424-EEA4-8CB2-FAAB722A52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EB015D98-32F8-FEA4-58D8-3806335158D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673BA1B2-D048-98B0-8F44-EAC03847130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1923B916-F3A4-6E4E-1077-5F7E9D520A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5B1541FA-5486-63EF-A405-7FECD35FFA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13284697-4435-4B02-43B0-2EA86A3D7A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6C353530-A90C-FFF8-E643-3A491B02B4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EF7CB370-5E27-955F-A29A-98BC201163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2" name="Pijl: rechts 122">
                  <a:extLst>
                    <a:ext uri="{FF2B5EF4-FFF2-40B4-BE49-F238E27FC236}">
                      <a16:creationId xmlns:a16="http://schemas.microsoft.com/office/drawing/2014/main" id="{8CF60CBF-6252-1329-5422-9C019739CCF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8E32F353-A397-9686-67B2-EBF94E1A0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0" name="Rechte verbindingslijn 99">
                <a:extLst>
                  <a:ext uri="{FF2B5EF4-FFF2-40B4-BE49-F238E27FC236}">
                    <a16:creationId xmlns:a16="http://schemas.microsoft.com/office/drawing/2014/main" id="{871D0FB5-C4D0-AAA9-5141-85F8492AAD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615DC9F9-FABA-DEAC-B5D7-6D684A102AE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F010015B-3BDE-AAEA-7558-F2121B3A3CB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6E91E4A1-8FE8-EE70-3341-12F3EA524B6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1A7F2687-4FBA-F595-4E0E-3D64FBABFB9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55A2D806-BD53-BA38-4AAD-7240782DAB2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081573D2-FC12-D12F-01F7-CFCEBEB998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342F6860-366B-BE51-8F4C-D1BEC3F948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143BFABE-5CCC-51BD-461D-D4EC0AE863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D74326FA-9D1B-B193-875B-5798BF86EF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96825995-D06B-CBA8-439D-F7640693B8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5" name="Pijl: rechts 115">
                  <a:extLst>
                    <a:ext uri="{FF2B5EF4-FFF2-40B4-BE49-F238E27FC236}">
                      <a16:creationId xmlns:a16="http://schemas.microsoft.com/office/drawing/2014/main" id="{21C004ED-84DC-4926-477B-D542A752024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F6CDD33E-D383-C26D-A925-081BE6B199F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09A12FAB-2152-D0F8-A456-BB92EACC496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459D9FB7-D7EA-DCE9-1348-A791A2365C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C16DD277-B3C9-A9CD-60B7-52BAF2C169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0DC4728A-6382-4B60-03AB-32D28641FF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F70BECB3-1D7E-2780-1751-CCB595877A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05BE759B-878F-8FE5-9B3D-69E7B64D69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C5B7F407-8DBD-49CA-B965-1C7ED6B8E2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7" name="Pijl: rechts 107">
                  <a:extLst>
                    <a:ext uri="{FF2B5EF4-FFF2-40B4-BE49-F238E27FC236}">
                      <a16:creationId xmlns:a16="http://schemas.microsoft.com/office/drawing/2014/main" id="{27A93BB8-4D44-0B5B-D0E0-CFE7026910A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CD2EF439-8BA0-D055-9C96-15BBAF0993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67F1E6D5-F173-0B78-DA16-89EAFD3CE6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6F73F890-2B14-2568-BECE-F2BAB17717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4" name="Afbeelding 93">
              <a:extLst>
                <a:ext uri="{FF2B5EF4-FFF2-40B4-BE49-F238E27FC236}">
                  <a16:creationId xmlns:a16="http://schemas.microsoft.com/office/drawing/2014/main" id="{0E131DF6-631C-69F6-6EE1-08AD988F43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8" name="Titel 12">
            <a:extLst>
              <a:ext uri="{FF2B5EF4-FFF2-40B4-BE49-F238E27FC236}">
                <a16:creationId xmlns:a16="http://schemas.microsoft.com/office/drawing/2014/main" id="{E2332217-0A49-63BE-ABEB-5ABA208CA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9" name="Tijdelijke aanduiding voor tekst 23">
            <a:extLst>
              <a:ext uri="{FF2B5EF4-FFF2-40B4-BE49-F238E27FC236}">
                <a16:creationId xmlns:a16="http://schemas.microsoft.com/office/drawing/2014/main" id="{38145AF2-DDE3-A00C-19A9-34319E78BC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42" name="Tijdelijke aanduiding voor dianummer 5">
            <a:extLst>
              <a:ext uri="{FF2B5EF4-FFF2-40B4-BE49-F238E27FC236}">
                <a16:creationId xmlns:a16="http://schemas.microsoft.com/office/drawing/2014/main" id="{130F2DFC-EA75-A6FC-1B0F-D67B57DA870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3" name="Tijdelijke aanduiding voor datum 3">
            <a:extLst>
              <a:ext uri="{FF2B5EF4-FFF2-40B4-BE49-F238E27FC236}">
                <a16:creationId xmlns:a16="http://schemas.microsoft.com/office/drawing/2014/main" id="{CE40C369-0E76-22DA-573D-884F10BFC51A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44" name="Tijdelijke aanduiding voor voettekst 4">
            <a:extLst>
              <a:ext uri="{FF2B5EF4-FFF2-40B4-BE49-F238E27FC236}">
                <a16:creationId xmlns:a16="http://schemas.microsoft.com/office/drawing/2014/main" id="{49FA1489-0883-770B-0139-B42016DD8044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65295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2A7D480C-3A1D-4484-83D2-ECFBE9B6DFC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94B3B3-4E0D-AC4A-6B52-ACA562C3C4F9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5064739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5064738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5064736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3466447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3468761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3460860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360" y="4395396"/>
            <a:ext cx="3160832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870B3C58-5723-8517-3E4D-F5EE5402F5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0384" y="4397710"/>
            <a:ext cx="3160832" cy="365341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C4AD7067-451B-F140-0BC8-27A2462BC5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6408" y="4389809"/>
            <a:ext cx="3160832" cy="373594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C860FBC-431C-43ED-A938-0AB5ABCF5EA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97354" y="743359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1BD081A-673C-D51B-3F9F-0A5D473E313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3377" y="743359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E1921D0-E33F-8F6C-7FFF-21536D820C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11330" y="743359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D808C03-DD8D-DD00-6827-86D2FBAC3EA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8B0B9AC-3C34-D08B-650D-8D01FCB8BAAB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04D5BAD0-3D3F-C6C4-390B-B822DC659D53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FB793FD-01C3-1E31-957E-8CCC68E9075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4E3CB3F7-D519-829F-8EE2-93588869E0CC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4AE8A37-09AC-FFA8-5735-0996CA3BC81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16C15550-62A0-838F-6F1C-D4E39F388FE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6" name="Vrije vorm: vorm 101">
                <a:extLst>
                  <a:ext uri="{FF2B5EF4-FFF2-40B4-BE49-F238E27FC236}">
                    <a16:creationId xmlns:a16="http://schemas.microsoft.com/office/drawing/2014/main" id="{C59B5711-03A8-2C8B-1E01-34F6FB596DF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7" name="Rechthoek: afgeronde hoeken 102">
                <a:extLst>
                  <a:ext uri="{FF2B5EF4-FFF2-40B4-BE49-F238E27FC236}">
                    <a16:creationId xmlns:a16="http://schemas.microsoft.com/office/drawing/2014/main" id="{61782427-DD4F-3B48-D5B1-BE2D280D6C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959AB004-CC11-0670-CCC4-DF4501FEB7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6AEE6E3F-01C2-4D63-8015-BADBD75253C2}"/>
                  </a:ext>
                </a:extLst>
              </p:cNvPr>
              <p:cNvCxnSpPr>
                <a:cxnSpLocks/>
                <a:stCxn id="7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E7F9594-759A-0E6A-D212-3C826B8173BF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282AD3C-0098-12D5-605F-0189BB2D3B9C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57FF4C4A-68A7-F3FA-1D87-5419B847EE82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30888F23-8678-BB7C-3147-06757BBC55C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387C5B49-7901-54AA-5571-8B132BCE5F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3" name="Gelijkbenige driehoek 98">
                <a:extLst>
                  <a:ext uri="{FF2B5EF4-FFF2-40B4-BE49-F238E27FC236}">
                    <a16:creationId xmlns:a16="http://schemas.microsoft.com/office/drawing/2014/main" id="{DB997ED7-1A57-0F9F-4DC8-F95625BB625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6C60475B-60CB-16B5-3899-39880948C9A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F447353C-D971-676D-4753-20D6CB188F7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AE0C0AA-17F8-3628-2B1B-93FE578D694F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CBF9484-11E8-B3B3-6C25-FAA7CE37AFD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4F94C545-122D-BD80-2DE1-CFD5BFAEC2F7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1CC2312B-58E9-61C1-AB0F-81E506373E9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2896194C-D0F5-55FF-36BD-D989C99429B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823829D7-EE68-1F4D-570D-439689D156D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A527C651-598A-D1E7-FC3A-09B2E47107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42A0FB41-542D-4549-9049-B08CAD0B65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0" name="Ovaal 69">
                      <a:extLst>
                        <a:ext uri="{FF2B5EF4-FFF2-40B4-BE49-F238E27FC236}">
                          <a16:creationId xmlns:a16="http://schemas.microsoft.com/office/drawing/2014/main" id="{9E4C345E-16EA-5115-2379-273B6B5AD5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6" name="Afbeelding 65">
                    <a:extLst>
                      <a:ext uri="{FF2B5EF4-FFF2-40B4-BE49-F238E27FC236}">
                        <a16:creationId xmlns:a16="http://schemas.microsoft.com/office/drawing/2014/main" id="{45FFC8A1-05DE-1347-9A27-40B934A6FB4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7" name="Afbeelding 66">
                    <a:extLst>
                      <a:ext uri="{FF2B5EF4-FFF2-40B4-BE49-F238E27FC236}">
                        <a16:creationId xmlns:a16="http://schemas.microsoft.com/office/drawing/2014/main" id="{5BECA0B7-6C4F-E96F-1E24-B2C5190116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35544A28-8E0A-7FA8-2136-65D38F4301C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D25E80CA-AF6E-2D7F-2D58-9FA3E33C17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4041B1DF-E683-5350-3ABF-163A943DF83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206D1B8E-C429-0F3C-5331-E5BBEEEE060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94745040-BD0E-B44E-5130-59805E4421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1C61AAA5-E6B3-D840-24DF-FED972B4CA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CAABBCE7-6F58-82D2-5222-47E79494A20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7" name="Gelijkbenige driehoek 78">
                <a:extLst>
                  <a:ext uri="{FF2B5EF4-FFF2-40B4-BE49-F238E27FC236}">
                    <a16:creationId xmlns:a16="http://schemas.microsoft.com/office/drawing/2014/main" id="{F3EFDF67-87C8-4F65-1D9C-60733FF2FF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DA90297-FEAF-C366-50AF-45E14EE89DB8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F1ACDB76-0C12-6751-F381-90B2A68D0513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BFB0D880-71CF-0F22-8E5E-F9678F54AF5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E2D01BCC-A3B4-28BB-0A41-46FC1F9DF04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8E434053-46F8-B5DC-1858-230D77F579B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9" name="Rechthoek: afgeronde hoeken 61">
                  <a:extLst>
                    <a:ext uri="{FF2B5EF4-FFF2-40B4-BE49-F238E27FC236}">
                      <a16:creationId xmlns:a16="http://schemas.microsoft.com/office/drawing/2014/main" id="{16AF0214-EC36-8DBC-C81C-BA703954316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40D8E3E4-EABF-A6E1-6AC0-FC4824C806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2F3D46D-9AB2-A77A-87A2-63F42F82CDC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C865DD31-7BE0-A1B4-7775-E0CFCA160BB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B7ED3CDD-27F2-EF62-7B55-9C9643B3233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E226EBA5-105D-E108-F42D-2FAA17E1416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0890D965-124E-0A2C-D4D1-83BE33C0108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54220816-5CA3-D385-54A1-DE83464F281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3" name="Rechthoek: afgeronde hoeken 55">
                    <a:extLst>
                      <a:ext uri="{FF2B5EF4-FFF2-40B4-BE49-F238E27FC236}">
                        <a16:creationId xmlns:a16="http://schemas.microsoft.com/office/drawing/2014/main" id="{571B999D-5C8D-AA5C-3091-F750352283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993B469F-7961-27BE-6CB0-04DD526980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FEE40BD7-F780-C408-699D-354F3AB313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7EB1596B-3AE8-E133-12F9-F1DAB07AEF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92C587D5-5889-4F4C-B455-9DDF2CFB3C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51F1C9EC-0833-B84E-B6F6-391DD46181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2" name="Boog 41">
                  <a:extLst>
                    <a:ext uri="{FF2B5EF4-FFF2-40B4-BE49-F238E27FC236}">
                      <a16:creationId xmlns:a16="http://schemas.microsoft.com/office/drawing/2014/main" id="{7DB9BD51-F9F2-C229-66C3-28D312AD83F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4002F10F-A916-9E96-855E-AA77EA94170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64958A8F-7B47-FB58-E260-02341CFB3D5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Vrije vorm: vorm 52">
                <a:extLst>
                  <a:ext uri="{FF2B5EF4-FFF2-40B4-BE49-F238E27FC236}">
                    <a16:creationId xmlns:a16="http://schemas.microsoft.com/office/drawing/2014/main" id="{A927D72E-9F49-953F-D42D-554F1E3320F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F8EE288C-F7CD-7190-A2B7-8F7E4201A2F8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E670E1F2-6DB9-26C2-DDB2-6E1169C897F6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27E0712E-4D84-3F88-E81E-7F46D5B0A4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32D07DA1-9574-B418-24B1-C930E170C4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BDEBDF1F-BE09-479A-DC05-8ED1EE2A55CF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5" name="VOORBEELD">
              <a:extLst>
                <a:ext uri="{FF2B5EF4-FFF2-40B4-BE49-F238E27FC236}">
                  <a16:creationId xmlns:a16="http://schemas.microsoft.com/office/drawing/2014/main" id="{B1BF2E88-5C23-A434-BE20-2CB9F29DAB5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539D2755-BDB0-3C0E-28E8-1D541979253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EDC6F97F-0CA8-A42D-957C-D98BFBF7CA2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29FAECA7-4F14-92D4-125B-27ADF6D9ED9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1B3C9B01-4D1F-2B9A-5649-C9BC836D627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EA7B9037-4FD0-88DE-CE8F-00FFFF9129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9243C47A-44FD-9928-2F77-77D261C6EB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959C4C6F-ECFB-9CE0-9FEE-B4F470EB70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24947CEC-A0A5-2C4D-8B7F-696D9F1346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64099A32-1158-A1BB-2D5F-CCBA651AA3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4" name="Pijl: rechts 129">
                  <a:extLst>
                    <a:ext uri="{FF2B5EF4-FFF2-40B4-BE49-F238E27FC236}">
                      <a16:creationId xmlns:a16="http://schemas.microsoft.com/office/drawing/2014/main" id="{5C86918A-3050-C113-C658-9A6F38BC0D7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573B2B6A-4D08-0CAC-E70F-D1102952E90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59C45C5A-309D-85A4-1A10-3979823687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71C9B092-9D69-8F11-1676-7E2FBBBFDD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2087A9C1-692F-C894-B3D6-E7E16C6EB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03FAE18A-0157-A343-26ED-5B7867CAA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716B8EEF-DDC3-8049-7D89-127155BC37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55B9B12F-475C-7B21-90CD-796A78510A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7" name="Pijl: rechts 122">
                  <a:extLst>
                    <a:ext uri="{FF2B5EF4-FFF2-40B4-BE49-F238E27FC236}">
                      <a16:creationId xmlns:a16="http://schemas.microsoft.com/office/drawing/2014/main" id="{67D247D0-641B-5C2A-3F5F-873B0131277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4" name="Rechte verbindingslijn 93">
                <a:extLst>
                  <a:ext uri="{FF2B5EF4-FFF2-40B4-BE49-F238E27FC236}">
                    <a16:creationId xmlns:a16="http://schemas.microsoft.com/office/drawing/2014/main" id="{DC137670-FE7D-D456-D97A-0F20E6D908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936C8C8E-BCFD-BC88-54AD-3CA3EDB2BB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0C70E174-F5D7-1DB8-D415-F41ECFE86A3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430EA896-D330-D991-CF0C-40D3FFB1B0F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9776FFA3-2902-250B-961A-CC48B04E2CE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0DE674C7-5D03-1890-AC70-4E762E1F98F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BF9B234E-7ED6-BDF9-9997-A28AE7AD446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73219D16-F2DF-22B4-071E-3184229C6F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A63C7DB8-C082-C776-410A-CE8133B606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C4A2C578-77D4-11C6-61E5-A9DBCBB3D5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0404FA7A-5CD6-A218-5B47-E77D262DB2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88CDB88B-5F01-D8FA-C6B1-A8D2DF3ED1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0" name="Pijl: rechts 115">
                  <a:extLst>
                    <a:ext uri="{FF2B5EF4-FFF2-40B4-BE49-F238E27FC236}">
                      <a16:creationId xmlns:a16="http://schemas.microsoft.com/office/drawing/2014/main" id="{FA8F1E6E-88C0-E71C-5D2B-1CFC7E4CC99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C0C3184F-A48A-E474-EB22-B3A0CEE22AA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3DD3050C-D6F0-D941-6FAB-0C40C45A712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6DA43DDF-A2A4-0EFB-9A30-0D0F2746EF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09163EFC-1E3A-5326-623E-4265EA60B6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ED46CBC4-0D55-4BB5-B9CA-53EB11D9C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79A54AFE-1F22-92DB-5C0A-C4AD8CEC65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1A1A8F29-77E3-2D6D-6DA8-A79CE9C1F3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1B2F0CAA-7987-F28B-A9B1-684E04DCBA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07">
                  <a:extLst>
                    <a:ext uri="{FF2B5EF4-FFF2-40B4-BE49-F238E27FC236}">
                      <a16:creationId xmlns:a16="http://schemas.microsoft.com/office/drawing/2014/main" id="{94E911CA-2374-AFB3-3C92-44C7DBFF1DE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D3A5A319-18A8-26A2-D1C7-856AB45746F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DB47A669-8E12-5D07-0805-5DDF5D5A2F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A60D6CAE-6AAF-0CEC-10C0-84F669EF8A7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80276AF3-A973-D8C1-C811-7AC421EDB9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5" name="Tijdelijke aanduiding voor dianummer 5">
            <a:extLst>
              <a:ext uri="{FF2B5EF4-FFF2-40B4-BE49-F238E27FC236}">
                <a16:creationId xmlns:a16="http://schemas.microsoft.com/office/drawing/2014/main" id="{AD512DDB-05BE-1C09-D336-410DDDB8060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36" name="Tijdelijke aanduiding voor datum 3">
            <a:extLst>
              <a:ext uri="{FF2B5EF4-FFF2-40B4-BE49-F238E27FC236}">
                <a16:creationId xmlns:a16="http://schemas.microsoft.com/office/drawing/2014/main" id="{57F58E78-9AAA-56AF-0E76-F5B4F81D577A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37" name="Tijdelijke aanduiding voor voettekst 4">
            <a:extLst>
              <a:ext uri="{FF2B5EF4-FFF2-40B4-BE49-F238E27FC236}">
                <a16:creationId xmlns:a16="http://schemas.microsoft.com/office/drawing/2014/main" id="{36E781BE-ED7D-D4F4-30E5-1ED86ED81281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839740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DFF289CC-BAFA-300F-168D-8E2DBE038B43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599801-77ED-5E74-3E74-CEC67695CFD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785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1B2F351-B6ED-6ACB-5F2B-DAD7C58BE56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96735" y="74935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1C2C771-F4E4-047B-2C45-C1DD3BCA9C6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74258" y="74935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B49C735-DE2A-88B4-0890-2273B2ED4C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1781" y="74935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7A51031-EFC6-B611-877F-4D63E789BD2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29303" y="74935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D0DD873D-C6AA-EC79-6E72-84EDB28F6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5785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3A714CAE-738F-54C5-FD98-82265309B0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5785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61F40C2F-D92A-0658-CE24-0152E1AD94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3308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9BB14C07-5353-A60A-02FD-56CD8A9C6E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3308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3FCCDE6E-CBA0-C738-7D2C-692CAE973C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0831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3726F995-9ABF-4DF2-F068-3F83D018A4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20831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9DC7A747-1D5B-1826-AEE3-6EA8F34DE9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8352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8E33DB6B-7E45-7181-3753-BDE90D4041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8353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3CE33781-67AD-DDF0-3C97-069EA19DC0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7016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426A157E-3E9D-2F37-36ED-29BECBE155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0830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7521BA1F-6F0E-8F24-0841-5F1986539FE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02060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75A4CD3-F279-EC5B-67B4-572831DB6F24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FBB75A0-3A0B-670A-EE52-A77E29A9B43F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5C2A0E2F-216B-ADF3-E1AD-6330EE35A914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AB55C33-973E-E822-860B-AF54E103960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59A3B62E-FDE6-DFC8-288B-36E3153C983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EC73A9C1-593C-97C8-E115-26C6680E894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D3D82022-1C41-F0C6-553E-0ED79DE1B21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Vrije vorm: vorm 101">
                <a:extLst>
                  <a:ext uri="{FF2B5EF4-FFF2-40B4-BE49-F238E27FC236}">
                    <a16:creationId xmlns:a16="http://schemas.microsoft.com/office/drawing/2014/main" id="{0B4B386F-98F6-2B13-2DE0-A0916B65AE8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hthoek: afgeronde hoeken 102">
                <a:extLst>
                  <a:ext uri="{FF2B5EF4-FFF2-40B4-BE49-F238E27FC236}">
                    <a16:creationId xmlns:a16="http://schemas.microsoft.com/office/drawing/2014/main" id="{85265143-23E8-A993-46EA-9C76B3D0DAC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B1502139-CF1B-08E2-5E88-696D4CB5F6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95FD5154-9300-F721-C5DA-5CE1F146F67D}"/>
                  </a:ext>
                </a:extLst>
              </p:cNvPr>
              <p:cNvCxnSpPr>
                <a:cxnSpLocks/>
                <a:stCxn id="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2F5C403-3E87-ECB9-C78D-3411D2D7B08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00953F9-C434-D153-ECA7-98ABC098EDE2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90B90602-EAB5-3FE1-E925-5DA35AC7B40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2E05EA52-F99A-1042-1244-1DC8E35ED29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D4C84648-830C-A7E7-85C6-866A500ED8F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7" name="Gelijkbenige driehoek 98">
                <a:extLst>
                  <a:ext uri="{FF2B5EF4-FFF2-40B4-BE49-F238E27FC236}">
                    <a16:creationId xmlns:a16="http://schemas.microsoft.com/office/drawing/2014/main" id="{C60CD460-0A85-436C-9E06-D2A5B00FCC3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0DA4444-2AEA-415B-1DDF-4723DD592F70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85AB994-AB9A-F672-2B3F-2C3BF51935E2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882501D-E037-352D-E137-4A3E615332B2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BCE309F5-6694-7159-4CF5-212479CF4696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EE2E765-7A31-3D44-EA09-42A54691DB2A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50E3559C-C238-41C1-2390-359DC237564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76240588-76A7-4801-B1A4-A527316D956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0C28DA50-5B4A-8FAE-EBFD-10DEBA20E8D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CCB0E6C5-0652-EEFC-A22C-866C419A64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0AB2EE97-ED1C-72EB-4341-D509A3C226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E12B641B-5B14-E823-A5F7-D572E5451B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C5013EB5-3B17-3BB9-22A8-C512E63B224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4CE55693-D889-A4FF-7809-887C29AAF45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4CAEEEDF-16B6-2E76-DE4F-F35B5EF4514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59D6AF77-3B76-2455-AB61-CF67D0D44D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6595EE9F-4018-1918-0F4E-228234D065A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530864A-035E-7F91-B790-E87406C39B5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7220B6FA-1E25-B0CA-FECA-8D444D09D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ECEBB594-B362-5B4E-0A3D-A1CFAD7EAFA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0A525963-5D39-0BCD-8245-8C11C4789A5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61" name="Gelijkbenige driehoek 78">
                <a:extLst>
                  <a:ext uri="{FF2B5EF4-FFF2-40B4-BE49-F238E27FC236}">
                    <a16:creationId xmlns:a16="http://schemas.microsoft.com/office/drawing/2014/main" id="{5A76F40F-DA8C-CA9F-B8FB-863D48B0704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7634D263-2304-464A-390D-8AECBE43224B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518BD75F-75C9-5C70-00CF-7103FEC469A8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9B081CE-546C-E58C-7CB0-C4ADC94DDE4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FDE934DC-49A8-0FBA-2E9F-2638D331CA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3200CA92-31F1-BBC1-F82C-7BE21992496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61">
                  <a:extLst>
                    <a:ext uri="{FF2B5EF4-FFF2-40B4-BE49-F238E27FC236}">
                      <a16:creationId xmlns:a16="http://schemas.microsoft.com/office/drawing/2014/main" id="{97A5C056-9A5E-5DCC-5438-CF39584F685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A293B442-17DD-A511-91AA-89CD0C692CD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BC112105-5FD9-4ED6-F0EF-5DC2B01C879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806899B4-F39A-AC4F-9670-E0E4D0E96B3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857DCFC1-0CA9-1476-7B75-FB035B6592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85AFC5A-B5AC-4581-4C82-166742D0F0F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438B3BEE-0138-CB38-EA55-B1E4059C5A5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1EEF775F-6856-9457-0C4E-BA5FF2AE329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55">
                    <a:extLst>
                      <a:ext uri="{FF2B5EF4-FFF2-40B4-BE49-F238E27FC236}">
                        <a16:creationId xmlns:a16="http://schemas.microsoft.com/office/drawing/2014/main" id="{6012C080-93AB-7DEF-1F01-2608B777B1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7EA24472-BEB9-DC0B-D0CB-D2411F5AE5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C1184D67-CC87-86B1-651F-E2EE87D0BC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E9C5E88-5346-543E-B149-2CB8400217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99E144FD-C1BE-CCD9-1C91-AE6CCAD41B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B77F61AB-8D9D-A51F-32AE-8ED957A183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236B16A3-074B-D168-B2FB-F88C4FF9E62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1AA3BA44-E9AA-61E1-2A7B-4742F1B2FD4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1467997-D719-3F83-2C45-4E42C5C3E31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Vrije vorm: vorm 52">
                <a:extLst>
                  <a:ext uri="{FF2B5EF4-FFF2-40B4-BE49-F238E27FC236}">
                    <a16:creationId xmlns:a16="http://schemas.microsoft.com/office/drawing/2014/main" id="{E97CF2C7-E8D7-C93E-C2A1-A439B525475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DCB03F80-4A97-0B83-5AD9-FB320CCA02E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4F1D8A32-C124-330B-47F3-AA6176E33585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2777254A-75F5-3B6B-0145-661FAA849B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8F4C628E-10AD-F1EF-D53E-A11E2FB8FDA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4682DBEB-EAD8-23E7-CB2C-913F1D6AF0BA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9" name="VOORBEELD">
              <a:extLst>
                <a:ext uri="{FF2B5EF4-FFF2-40B4-BE49-F238E27FC236}">
                  <a16:creationId xmlns:a16="http://schemas.microsoft.com/office/drawing/2014/main" id="{6B4F49A7-E8C0-9318-568D-B6508ECD9D69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78C6F611-D369-9C81-DA85-D63281B880F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D57CF7FE-2878-A646-A934-41E25261536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4AA11A2A-EE9C-8204-578C-B1209CCF24A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5E1C38EA-FB2B-8D1B-B58C-8BD78230CF3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671672E2-9C7F-2BC9-B37B-7F00E3A27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A5C0CB22-9026-FFD4-2950-F1B1A85E86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8AFD5F21-5863-2B4A-AEED-5D2C768EE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4D20498E-6AE4-7BCA-A2C1-2F3757FDC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4B3CD0A5-B8CC-6E9E-9DDC-76667A3E91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8" name="Pijl: rechts 129">
                  <a:extLst>
                    <a:ext uri="{FF2B5EF4-FFF2-40B4-BE49-F238E27FC236}">
                      <a16:creationId xmlns:a16="http://schemas.microsoft.com/office/drawing/2014/main" id="{D498CBC4-1626-D472-C5DD-7DB9058BFC6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5778646C-F2F6-D64E-975B-E99389D59A1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DAC9318C-2D89-3F8A-9A81-014EEEFBA2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BFDB6E6E-C4DB-1A6E-C19E-7893710B6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0FE33AE6-E62E-8320-E92D-061EE4FDF2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21E845A4-2658-53D9-1B72-E42189AD32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7E6FCB7E-13A4-2EEA-06E2-2877D36FFB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F70A40E4-27B5-9D70-6DFC-C6C1DBE7B7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122">
                  <a:extLst>
                    <a:ext uri="{FF2B5EF4-FFF2-40B4-BE49-F238E27FC236}">
                      <a16:creationId xmlns:a16="http://schemas.microsoft.com/office/drawing/2014/main" id="{29C762C4-3468-8037-5902-4213EBB7FD6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E4118AC5-05A6-834E-E114-FBB96A88A7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9F870600-3FE5-DD6E-053D-FD782802AB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A6116A2B-9732-112E-D3D7-A73A9A48E00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78CAA28F-A3F8-51B9-1AE8-008C8E221C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5CF78297-DB36-9B5D-06D7-2C69EA6E463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9352C47E-9F36-CE1E-BCA2-9E94A2360D8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5CE20223-684C-82AD-17C9-24EB94F795E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20D61CB4-636E-E517-6CC9-172525A2FA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D548F774-0ADB-4F36-D8A4-20DCB3AF2D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C29305DB-900A-F297-C8F4-A3FA0865B2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F909567E-4057-8880-08D3-D65F81F2A1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C2298EE2-F022-175D-8B8B-3D39C2AFDD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4" name="Pijl: rechts 115">
                  <a:extLst>
                    <a:ext uri="{FF2B5EF4-FFF2-40B4-BE49-F238E27FC236}">
                      <a16:creationId xmlns:a16="http://schemas.microsoft.com/office/drawing/2014/main" id="{44587301-E05B-5933-0798-4AEC7530F5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542EC1A8-49C3-A2AF-A8FF-D93011C5083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2FCE0C99-275F-C614-D131-1EEFBD47B25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C5ECAA1C-6253-B633-AB12-87A34D4E84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E7F8BB4E-0854-AA4D-2100-56C59EEDA1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E790C3F9-A65A-6A84-AF69-5A7E665F8A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5BFCEEF0-2AD4-F880-B8A1-4713E7E8DF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9E3AB090-0970-9A58-FF70-DDE9C4EE53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D788416C-5EE3-01DA-2BFF-B31E136CDF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6" name="Pijl: rechts 107">
                  <a:extLst>
                    <a:ext uri="{FF2B5EF4-FFF2-40B4-BE49-F238E27FC236}">
                      <a16:creationId xmlns:a16="http://schemas.microsoft.com/office/drawing/2014/main" id="{D54E08B3-A8D9-FD38-EB1E-59EBF7B2F7A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04AC5DC3-5334-273C-9A99-07B5DE62EF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0CF6F29F-BECC-B748-1825-24FA372BB1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2D0D0232-7224-3C3A-8521-D7D973AC20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1FCABBBD-FF44-1D2E-1073-AF0D85CFD7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9" name="Tijdelijke aanduiding voor dianummer 5">
            <a:extLst>
              <a:ext uri="{FF2B5EF4-FFF2-40B4-BE49-F238E27FC236}">
                <a16:creationId xmlns:a16="http://schemas.microsoft.com/office/drawing/2014/main" id="{00703777-C727-1773-79BE-F4840327F0C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0" name="Tijdelijke aanduiding voor datum 3">
            <a:extLst>
              <a:ext uri="{FF2B5EF4-FFF2-40B4-BE49-F238E27FC236}">
                <a16:creationId xmlns:a16="http://schemas.microsoft.com/office/drawing/2014/main" id="{A44F97CA-9AA0-0CA0-F650-F7C1686FA8FD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41" name="Tijdelijke aanduiding voor voettekst 4">
            <a:extLst>
              <a:ext uri="{FF2B5EF4-FFF2-40B4-BE49-F238E27FC236}">
                <a16:creationId xmlns:a16="http://schemas.microsoft.com/office/drawing/2014/main" id="{A871B6D4-F998-2C13-B42A-CBF3821FD0BF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41430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lin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Vrije vorm 92">
            <a:extLst>
              <a:ext uri="{FF2B5EF4-FFF2-40B4-BE49-F238E27FC236}">
                <a16:creationId xmlns:a16="http://schemas.microsoft.com/office/drawing/2014/main" id="{835A55C8-6753-E0C3-37DF-D90AD473A1F9}"/>
              </a:ext>
            </a:extLst>
          </p:cNvPr>
          <p:cNvSpPr>
            <a:spLocks noChangeAspect="1"/>
          </p:cNvSpPr>
          <p:nvPr/>
        </p:nvSpPr>
        <p:spPr>
          <a:xfrm>
            <a:off x="881291" y="5137372"/>
            <a:ext cx="6220370" cy="3033671"/>
          </a:xfrm>
          <a:custGeom>
            <a:avLst/>
            <a:gdLst>
              <a:gd name="connsiteX0" fmla="*/ 2014524 w 4312298"/>
              <a:gd name="connsiteY0" fmla="*/ 1475713 h 1577329"/>
              <a:gd name="connsiteX1" fmla="*/ 1956866 w 4312298"/>
              <a:gd name="connsiteY1" fmla="*/ 1515675 h 1577329"/>
              <a:gd name="connsiteX2" fmla="*/ 2060194 w 4312298"/>
              <a:gd name="connsiteY2" fmla="*/ 1555636 h 1577329"/>
              <a:gd name="connsiteX3" fmla="*/ 2165806 w 4312298"/>
              <a:gd name="connsiteY3" fmla="*/ 1508253 h 1577329"/>
              <a:gd name="connsiteX4" fmla="*/ 2122990 w 4312298"/>
              <a:gd name="connsiteY4" fmla="*/ 1475713 h 1577329"/>
              <a:gd name="connsiteX5" fmla="*/ 2053344 w 4312298"/>
              <a:gd name="connsiteY5" fmla="*/ 1250217 h 1577329"/>
              <a:gd name="connsiteX6" fmla="*/ 1973992 w 4312298"/>
              <a:gd name="connsiteY6" fmla="*/ 1318152 h 1577329"/>
              <a:gd name="connsiteX7" fmla="*/ 2054486 w 4312298"/>
              <a:gd name="connsiteY7" fmla="*/ 1384944 h 1577329"/>
              <a:gd name="connsiteX8" fmla="*/ 2137833 w 4312298"/>
              <a:gd name="connsiteY8" fmla="*/ 1318152 h 1577329"/>
              <a:gd name="connsiteX9" fmla="*/ 2053344 w 4312298"/>
              <a:gd name="connsiteY9" fmla="*/ 1250217 h 1577329"/>
              <a:gd name="connsiteX10" fmla="*/ 1792454 w 4312298"/>
              <a:gd name="connsiteY10" fmla="*/ 1244509 h 1577329"/>
              <a:gd name="connsiteX11" fmla="*/ 1684558 w 4312298"/>
              <a:gd name="connsiteY11" fmla="*/ 1358112 h 1577329"/>
              <a:gd name="connsiteX12" fmla="*/ 1791883 w 4312298"/>
              <a:gd name="connsiteY12" fmla="*/ 1475713 h 1577329"/>
              <a:gd name="connsiteX13" fmla="*/ 1900349 w 4312298"/>
              <a:gd name="connsiteY13" fmla="*/ 1358112 h 1577329"/>
              <a:gd name="connsiteX14" fmla="*/ 1792454 w 4312298"/>
              <a:gd name="connsiteY14" fmla="*/ 1244509 h 1577329"/>
              <a:gd name="connsiteX15" fmla="*/ 1424811 w 4312298"/>
              <a:gd name="connsiteY15" fmla="*/ 1244509 h 1577329"/>
              <a:gd name="connsiteX16" fmla="*/ 1316915 w 4312298"/>
              <a:gd name="connsiteY16" fmla="*/ 1358112 h 1577329"/>
              <a:gd name="connsiteX17" fmla="*/ 1424240 w 4312298"/>
              <a:gd name="connsiteY17" fmla="*/ 1475713 h 1577329"/>
              <a:gd name="connsiteX18" fmla="*/ 1532706 w 4312298"/>
              <a:gd name="connsiteY18" fmla="*/ 1358112 h 1577329"/>
              <a:gd name="connsiteX19" fmla="*/ 1424811 w 4312298"/>
              <a:gd name="connsiteY19" fmla="*/ 1244509 h 1577329"/>
              <a:gd name="connsiteX20" fmla="*/ 310557 w 4312298"/>
              <a:gd name="connsiteY20" fmla="*/ 1244509 h 1577329"/>
              <a:gd name="connsiteX21" fmla="*/ 204374 w 4312298"/>
              <a:gd name="connsiteY21" fmla="*/ 1344412 h 1577329"/>
              <a:gd name="connsiteX22" fmla="*/ 409889 w 4312298"/>
              <a:gd name="connsiteY22" fmla="*/ 1344412 h 1577329"/>
              <a:gd name="connsiteX23" fmla="*/ 310557 w 4312298"/>
              <a:gd name="connsiteY23" fmla="*/ 1244509 h 1577329"/>
              <a:gd name="connsiteX24" fmla="*/ 3039817 w 4312298"/>
              <a:gd name="connsiteY24" fmla="*/ 1243367 h 1577329"/>
              <a:gd name="connsiteX25" fmla="*/ 2940485 w 4312298"/>
              <a:gd name="connsiteY25" fmla="*/ 1360396 h 1577329"/>
              <a:gd name="connsiteX26" fmla="*/ 3039817 w 4312298"/>
              <a:gd name="connsiteY26" fmla="*/ 1475713 h 1577329"/>
              <a:gd name="connsiteX27" fmla="*/ 3146000 w 4312298"/>
              <a:gd name="connsiteY27" fmla="*/ 1361538 h 1577329"/>
              <a:gd name="connsiteX28" fmla="*/ 3146000 w 4312298"/>
              <a:gd name="connsiteY28" fmla="*/ 1358684 h 1577329"/>
              <a:gd name="connsiteX29" fmla="*/ 3039817 w 4312298"/>
              <a:gd name="connsiteY29" fmla="*/ 1243367 h 1577329"/>
              <a:gd name="connsiteX30" fmla="*/ 4049695 w 4312298"/>
              <a:gd name="connsiteY30" fmla="*/ 1228524 h 1577329"/>
              <a:gd name="connsiteX31" fmla="*/ 4075955 w 4312298"/>
              <a:gd name="connsiteY31" fmla="*/ 1228524 h 1577329"/>
              <a:gd name="connsiteX32" fmla="*/ 4118200 w 4312298"/>
              <a:gd name="connsiteY32" fmla="*/ 1319864 h 1577329"/>
              <a:gd name="connsiteX33" fmla="*/ 4184992 w 4312298"/>
              <a:gd name="connsiteY33" fmla="*/ 1462583 h 1577329"/>
              <a:gd name="connsiteX34" fmla="*/ 4247218 w 4312298"/>
              <a:gd name="connsiteY34" fmla="*/ 1320435 h 1577329"/>
              <a:gd name="connsiteX35" fmla="*/ 4287750 w 4312298"/>
              <a:gd name="connsiteY35" fmla="*/ 1228524 h 1577329"/>
              <a:gd name="connsiteX36" fmla="*/ 4312298 w 4312298"/>
              <a:gd name="connsiteY36" fmla="*/ 1228524 h 1577329"/>
              <a:gd name="connsiteX37" fmla="*/ 4193556 w 4312298"/>
              <a:gd name="connsiteY37" fmla="*/ 1495123 h 1577329"/>
              <a:gd name="connsiteX38" fmla="*/ 4093082 w 4312298"/>
              <a:gd name="connsiteY38" fmla="*/ 1575616 h 1577329"/>
              <a:gd name="connsiteX39" fmla="*/ 4055975 w 4312298"/>
              <a:gd name="connsiteY39" fmla="*/ 1572191 h 1577329"/>
              <a:gd name="connsiteX40" fmla="*/ 4059971 w 4312298"/>
              <a:gd name="connsiteY40" fmla="*/ 1550498 h 1577329"/>
              <a:gd name="connsiteX41" fmla="*/ 4093082 w 4312298"/>
              <a:gd name="connsiteY41" fmla="*/ 1553923 h 1577329"/>
              <a:gd name="connsiteX42" fmla="*/ 4173004 w 4312298"/>
              <a:gd name="connsiteY42" fmla="*/ 1488843 h 1577329"/>
              <a:gd name="connsiteX43" fmla="*/ 3920106 w 4312298"/>
              <a:gd name="connsiteY43" fmla="*/ 1228524 h 1577329"/>
              <a:gd name="connsiteX44" fmla="*/ 3942941 w 4312298"/>
              <a:gd name="connsiteY44" fmla="*/ 1228524 h 1577329"/>
              <a:gd name="connsiteX45" fmla="*/ 3942941 w 4312298"/>
              <a:gd name="connsiteY45" fmla="*/ 1297600 h 1577329"/>
              <a:gd name="connsiteX46" fmla="*/ 3944083 w 4312298"/>
              <a:gd name="connsiteY46" fmla="*/ 1297600 h 1577329"/>
              <a:gd name="connsiteX47" fmla="*/ 4028001 w 4312298"/>
              <a:gd name="connsiteY47" fmla="*/ 1228524 h 1577329"/>
              <a:gd name="connsiteX48" fmla="*/ 4047982 w 4312298"/>
              <a:gd name="connsiteY48" fmla="*/ 1228524 h 1577329"/>
              <a:gd name="connsiteX49" fmla="*/ 4047982 w 4312298"/>
              <a:gd name="connsiteY49" fmla="*/ 1251359 h 1577329"/>
              <a:gd name="connsiteX50" fmla="*/ 4029714 w 4312298"/>
              <a:gd name="connsiteY50" fmla="*/ 1251359 h 1577329"/>
              <a:gd name="connsiteX51" fmla="*/ 3942941 w 4312298"/>
              <a:gd name="connsiteY51" fmla="*/ 1339274 h 1577329"/>
              <a:gd name="connsiteX52" fmla="*/ 3942941 w 4312298"/>
              <a:gd name="connsiteY52" fmla="*/ 1491698 h 1577329"/>
              <a:gd name="connsiteX53" fmla="*/ 3920106 w 4312298"/>
              <a:gd name="connsiteY53" fmla="*/ 1491698 h 1577329"/>
              <a:gd name="connsiteX54" fmla="*/ 3227064 w 4312298"/>
              <a:gd name="connsiteY54" fmla="*/ 1228524 h 1577329"/>
              <a:gd name="connsiteX55" fmla="*/ 3249899 w 4312298"/>
              <a:gd name="connsiteY55" fmla="*/ 1228524 h 1577329"/>
              <a:gd name="connsiteX56" fmla="*/ 3249899 w 4312298"/>
              <a:gd name="connsiteY56" fmla="*/ 1386656 h 1577329"/>
              <a:gd name="connsiteX57" fmla="*/ 3331534 w 4312298"/>
              <a:gd name="connsiteY57" fmla="*/ 1475713 h 1577329"/>
              <a:gd name="connsiteX58" fmla="*/ 3426870 w 4312298"/>
              <a:gd name="connsiteY58" fmla="*/ 1386656 h 1577329"/>
              <a:gd name="connsiteX59" fmla="*/ 3426870 w 4312298"/>
              <a:gd name="connsiteY59" fmla="*/ 1228524 h 1577329"/>
              <a:gd name="connsiteX60" fmla="*/ 3449705 w 4312298"/>
              <a:gd name="connsiteY60" fmla="*/ 1228524 h 1577329"/>
              <a:gd name="connsiteX61" fmla="*/ 3449705 w 4312298"/>
              <a:gd name="connsiteY61" fmla="*/ 1491698 h 1577329"/>
              <a:gd name="connsiteX62" fmla="*/ 3426870 w 4312298"/>
              <a:gd name="connsiteY62" fmla="*/ 1491698 h 1577329"/>
              <a:gd name="connsiteX63" fmla="*/ 3426870 w 4312298"/>
              <a:gd name="connsiteY63" fmla="*/ 1422622 h 1577329"/>
              <a:gd name="connsiteX64" fmla="*/ 3425729 w 4312298"/>
              <a:gd name="connsiteY64" fmla="*/ 1422622 h 1577329"/>
              <a:gd name="connsiteX65" fmla="*/ 3328680 w 4312298"/>
              <a:gd name="connsiteY65" fmla="*/ 1497406 h 1577329"/>
              <a:gd name="connsiteX66" fmla="*/ 3227064 w 4312298"/>
              <a:gd name="connsiteY66" fmla="*/ 1389511 h 1577329"/>
              <a:gd name="connsiteX67" fmla="*/ 2563707 w 4312298"/>
              <a:gd name="connsiteY67" fmla="*/ 1228524 h 1577329"/>
              <a:gd name="connsiteX68" fmla="*/ 2586542 w 4312298"/>
              <a:gd name="connsiteY68" fmla="*/ 1228524 h 1577329"/>
              <a:gd name="connsiteX69" fmla="*/ 2586542 w 4312298"/>
              <a:gd name="connsiteY69" fmla="*/ 1491698 h 1577329"/>
              <a:gd name="connsiteX70" fmla="*/ 2563707 w 4312298"/>
              <a:gd name="connsiteY70" fmla="*/ 1491698 h 1577329"/>
              <a:gd name="connsiteX71" fmla="*/ 2185216 w 4312298"/>
              <a:gd name="connsiteY71" fmla="*/ 1228524 h 1577329"/>
              <a:gd name="connsiteX72" fmla="*/ 2211476 w 4312298"/>
              <a:gd name="connsiteY72" fmla="*/ 1228524 h 1577329"/>
              <a:gd name="connsiteX73" fmla="*/ 2253721 w 4312298"/>
              <a:gd name="connsiteY73" fmla="*/ 1319864 h 1577329"/>
              <a:gd name="connsiteX74" fmla="*/ 2320513 w 4312298"/>
              <a:gd name="connsiteY74" fmla="*/ 1462583 h 1577329"/>
              <a:gd name="connsiteX75" fmla="*/ 2382739 w 4312298"/>
              <a:gd name="connsiteY75" fmla="*/ 1320435 h 1577329"/>
              <a:gd name="connsiteX76" fmla="*/ 2423271 w 4312298"/>
              <a:gd name="connsiteY76" fmla="*/ 1228524 h 1577329"/>
              <a:gd name="connsiteX77" fmla="*/ 2447819 w 4312298"/>
              <a:gd name="connsiteY77" fmla="*/ 1228524 h 1577329"/>
              <a:gd name="connsiteX78" fmla="*/ 2329077 w 4312298"/>
              <a:gd name="connsiteY78" fmla="*/ 1495123 h 1577329"/>
              <a:gd name="connsiteX79" fmla="*/ 2228603 w 4312298"/>
              <a:gd name="connsiteY79" fmla="*/ 1575616 h 1577329"/>
              <a:gd name="connsiteX80" fmla="*/ 2191496 w 4312298"/>
              <a:gd name="connsiteY80" fmla="*/ 1572191 h 1577329"/>
              <a:gd name="connsiteX81" fmla="*/ 2195492 w 4312298"/>
              <a:gd name="connsiteY81" fmla="*/ 1550498 h 1577329"/>
              <a:gd name="connsiteX82" fmla="*/ 2228603 w 4312298"/>
              <a:gd name="connsiteY82" fmla="*/ 1553923 h 1577329"/>
              <a:gd name="connsiteX83" fmla="*/ 2308525 w 4312298"/>
              <a:gd name="connsiteY83" fmla="*/ 1488843 h 1577329"/>
              <a:gd name="connsiteX84" fmla="*/ 2059052 w 4312298"/>
              <a:gd name="connsiteY84" fmla="*/ 1228524 h 1577329"/>
              <a:gd name="connsiteX85" fmla="*/ 2181220 w 4312298"/>
              <a:gd name="connsiteY85" fmla="*/ 1228524 h 1577329"/>
              <a:gd name="connsiteX86" fmla="*/ 2181220 w 4312298"/>
              <a:gd name="connsiteY86" fmla="*/ 1250217 h 1577329"/>
              <a:gd name="connsiteX87" fmla="*/ 2135550 w 4312298"/>
              <a:gd name="connsiteY87" fmla="*/ 1250217 h 1577329"/>
              <a:gd name="connsiteX88" fmla="*/ 2085884 w 4312298"/>
              <a:gd name="connsiteY88" fmla="*/ 1248505 h 1577329"/>
              <a:gd name="connsiteX89" fmla="*/ 2085313 w 4312298"/>
              <a:gd name="connsiteY89" fmla="*/ 1250217 h 1577329"/>
              <a:gd name="connsiteX90" fmla="*/ 2160668 w 4312298"/>
              <a:gd name="connsiteY90" fmla="*/ 1322718 h 1577329"/>
              <a:gd name="connsiteX91" fmla="*/ 2053344 w 4312298"/>
              <a:gd name="connsiteY91" fmla="*/ 1406637 h 1577329"/>
              <a:gd name="connsiteX92" fmla="*/ 2009386 w 4312298"/>
              <a:gd name="connsiteY92" fmla="*/ 1400357 h 1577329"/>
              <a:gd name="connsiteX93" fmla="*/ 1997969 w 4312298"/>
              <a:gd name="connsiteY93" fmla="*/ 1416342 h 1577329"/>
              <a:gd name="connsiteX94" fmla="*/ 1987122 w 4312298"/>
              <a:gd name="connsiteY94" fmla="*/ 1435752 h 1577329"/>
              <a:gd name="connsiteX95" fmla="*/ 2018520 w 4312298"/>
              <a:gd name="connsiteY95" fmla="*/ 1454020 h 1577329"/>
              <a:gd name="connsiteX96" fmla="*/ 2121278 w 4312298"/>
              <a:gd name="connsiteY96" fmla="*/ 1453449 h 1577329"/>
              <a:gd name="connsiteX97" fmla="*/ 2188641 w 4312298"/>
              <a:gd name="connsiteY97" fmla="*/ 1508253 h 1577329"/>
              <a:gd name="connsiteX98" fmla="*/ 2060765 w 4312298"/>
              <a:gd name="connsiteY98" fmla="*/ 1577329 h 1577329"/>
              <a:gd name="connsiteX99" fmla="*/ 1933460 w 4312298"/>
              <a:gd name="connsiteY99" fmla="*/ 1520241 h 1577329"/>
              <a:gd name="connsiteX100" fmla="*/ 1991118 w 4312298"/>
              <a:gd name="connsiteY100" fmla="*/ 1474001 h 1577329"/>
              <a:gd name="connsiteX101" fmla="*/ 1991118 w 4312298"/>
              <a:gd name="connsiteY101" fmla="*/ 1472859 h 1577329"/>
              <a:gd name="connsiteX102" fmla="*/ 1965429 w 4312298"/>
              <a:gd name="connsiteY102" fmla="*/ 1441461 h 1577329"/>
              <a:gd name="connsiteX103" fmla="*/ 1987122 w 4312298"/>
              <a:gd name="connsiteY103" fmla="*/ 1414059 h 1577329"/>
              <a:gd name="connsiteX104" fmla="*/ 2006532 w 4312298"/>
              <a:gd name="connsiteY104" fmla="*/ 1399216 h 1577329"/>
              <a:gd name="connsiteX105" fmla="*/ 1951157 w 4312298"/>
              <a:gd name="connsiteY105" fmla="*/ 1320435 h 1577329"/>
              <a:gd name="connsiteX106" fmla="*/ 2059052 w 4312298"/>
              <a:gd name="connsiteY106" fmla="*/ 1228524 h 1577329"/>
              <a:gd name="connsiteX107" fmla="*/ 3592424 w 4312298"/>
              <a:gd name="connsiteY107" fmla="*/ 1222815 h 1577329"/>
              <a:gd name="connsiteX108" fmla="*/ 3694040 w 4312298"/>
              <a:gd name="connsiteY108" fmla="*/ 1307305 h 1577329"/>
              <a:gd name="connsiteX109" fmla="*/ 3671776 w 4312298"/>
              <a:gd name="connsiteY109" fmla="*/ 1313013 h 1577329"/>
              <a:gd name="connsiteX110" fmla="*/ 3592995 w 4312298"/>
              <a:gd name="connsiteY110" fmla="*/ 1244509 h 1577329"/>
              <a:gd name="connsiteX111" fmla="*/ 3526202 w 4312298"/>
              <a:gd name="connsiteY111" fmla="*/ 1293033 h 1577329"/>
              <a:gd name="connsiteX112" fmla="*/ 3603271 w 4312298"/>
              <a:gd name="connsiteY112" fmla="*/ 1347266 h 1577329"/>
              <a:gd name="connsiteX113" fmla="*/ 3703174 w 4312298"/>
              <a:gd name="connsiteY113" fmla="*/ 1422621 h 1577329"/>
              <a:gd name="connsiteX114" fmla="*/ 3606696 w 4312298"/>
              <a:gd name="connsiteY114" fmla="*/ 1497977 h 1577329"/>
              <a:gd name="connsiteX115" fmla="*/ 3486241 w 4312298"/>
              <a:gd name="connsiteY115" fmla="*/ 1402070 h 1577329"/>
              <a:gd name="connsiteX116" fmla="*/ 3508505 w 4312298"/>
              <a:gd name="connsiteY116" fmla="*/ 1397503 h 1577329"/>
              <a:gd name="connsiteX117" fmla="*/ 3606696 w 4312298"/>
              <a:gd name="connsiteY117" fmla="*/ 1475713 h 1577329"/>
              <a:gd name="connsiteX118" fmla="*/ 3679768 w 4312298"/>
              <a:gd name="connsiteY118" fmla="*/ 1422051 h 1577329"/>
              <a:gd name="connsiteX119" fmla="*/ 3594137 w 4312298"/>
              <a:gd name="connsiteY119" fmla="*/ 1368388 h 1577329"/>
              <a:gd name="connsiteX120" fmla="*/ 3503367 w 4312298"/>
              <a:gd name="connsiteY120" fmla="*/ 1294174 h 1577329"/>
              <a:gd name="connsiteX121" fmla="*/ 3592424 w 4312298"/>
              <a:gd name="connsiteY121" fmla="*/ 1222815 h 1577329"/>
              <a:gd name="connsiteX122" fmla="*/ 2777214 w 4312298"/>
              <a:gd name="connsiteY122" fmla="*/ 1222815 h 1577329"/>
              <a:gd name="connsiteX123" fmla="*/ 2878829 w 4312298"/>
              <a:gd name="connsiteY123" fmla="*/ 1330711 h 1577329"/>
              <a:gd name="connsiteX124" fmla="*/ 2878829 w 4312298"/>
              <a:gd name="connsiteY124" fmla="*/ 1491697 h 1577329"/>
              <a:gd name="connsiteX125" fmla="*/ 2855994 w 4312298"/>
              <a:gd name="connsiteY125" fmla="*/ 1491697 h 1577329"/>
              <a:gd name="connsiteX126" fmla="*/ 2855994 w 4312298"/>
              <a:gd name="connsiteY126" fmla="*/ 1333565 h 1577329"/>
              <a:gd name="connsiteX127" fmla="*/ 2774359 w 4312298"/>
              <a:gd name="connsiteY127" fmla="*/ 1244509 h 1577329"/>
              <a:gd name="connsiteX128" fmla="*/ 2679023 w 4312298"/>
              <a:gd name="connsiteY128" fmla="*/ 1333565 h 1577329"/>
              <a:gd name="connsiteX129" fmla="*/ 2679023 w 4312298"/>
              <a:gd name="connsiteY129" fmla="*/ 1491697 h 1577329"/>
              <a:gd name="connsiteX130" fmla="*/ 2656188 w 4312298"/>
              <a:gd name="connsiteY130" fmla="*/ 1491697 h 1577329"/>
              <a:gd name="connsiteX131" fmla="*/ 2656188 w 4312298"/>
              <a:gd name="connsiteY131" fmla="*/ 1228524 h 1577329"/>
              <a:gd name="connsiteX132" fmla="*/ 2679023 w 4312298"/>
              <a:gd name="connsiteY132" fmla="*/ 1228524 h 1577329"/>
              <a:gd name="connsiteX133" fmla="*/ 2679023 w 4312298"/>
              <a:gd name="connsiteY133" fmla="*/ 1297600 h 1577329"/>
              <a:gd name="connsiteX134" fmla="*/ 2680165 w 4312298"/>
              <a:gd name="connsiteY134" fmla="*/ 1297600 h 1577329"/>
              <a:gd name="connsiteX135" fmla="*/ 2777214 w 4312298"/>
              <a:gd name="connsiteY135" fmla="*/ 1222815 h 1577329"/>
              <a:gd name="connsiteX136" fmla="*/ 1792454 w 4312298"/>
              <a:gd name="connsiteY136" fmla="*/ 1222815 h 1577329"/>
              <a:gd name="connsiteX137" fmla="*/ 1923184 w 4312298"/>
              <a:gd name="connsiteY137" fmla="*/ 1358684 h 1577329"/>
              <a:gd name="connsiteX138" fmla="*/ 1792454 w 4312298"/>
              <a:gd name="connsiteY138" fmla="*/ 1497406 h 1577329"/>
              <a:gd name="connsiteX139" fmla="*/ 1661723 w 4312298"/>
              <a:gd name="connsiteY139" fmla="*/ 1358684 h 1577329"/>
              <a:gd name="connsiteX140" fmla="*/ 1792454 w 4312298"/>
              <a:gd name="connsiteY140" fmla="*/ 1222815 h 1577329"/>
              <a:gd name="connsiteX141" fmla="*/ 1424811 w 4312298"/>
              <a:gd name="connsiteY141" fmla="*/ 1222815 h 1577329"/>
              <a:gd name="connsiteX142" fmla="*/ 1555541 w 4312298"/>
              <a:gd name="connsiteY142" fmla="*/ 1358684 h 1577329"/>
              <a:gd name="connsiteX143" fmla="*/ 1424811 w 4312298"/>
              <a:gd name="connsiteY143" fmla="*/ 1497406 h 1577329"/>
              <a:gd name="connsiteX144" fmla="*/ 1294080 w 4312298"/>
              <a:gd name="connsiteY144" fmla="*/ 1358684 h 1577329"/>
              <a:gd name="connsiteX145" fmla="*/ 1424811 w 4312298"/>
              <a:gd name="connsiteY145" fmla="*/ 1222815 h 1577329"/>
              <a:gd name="connsiteX146" fmla="*/ 1154216 w 4312298"/>
              <a:gd name="connsiteY146" fmla="*/ 1222815 h 1577329"/>
              <a:gd name="connsiteX147" fmla="*/ 1255832 w 4312298"/>
              <a:gd name="connsiteY147" fmla="*/ 1330711 h 1577329"/>
              <a:gd name="connsiteX148" fmla="*/ 1255832 w 4312298"/>
              <a:gd name="connsiteY148" fmla="*/ 1491697 h 1577329"/>
              <a:gd name="connsiteX149" fmla="*/ 1232996 w 4312298"/>
              <a:gd name="connsiteY149" fmla="*/ 1491697 h 1577329"/>
              <a:gd name="connsiteX150" fmla="*/ 1232996 w 4312298"/>
              <a:gd name="connsiteY150" fmla="*/ 1333565 h 1577329"/>
              <a:gd name="connsiteX151" fmla="*/ 1151361 w 4312298"/>
              <a:gd name="connsiteY151" fmla="*/ 1244509 h 1577329"/>
              <a:gd name="connsiteX152" fmla="*/ 1056025 w 4312298"/>
              <a:gd name="connsiteY152" fmla="*/ 1333565 h 1577329"/>
              <a:gd name="connsiteX153" fmla="*/ 1056025 w 4312298"/>
              <a:gd name="connsiteY153" fmla="*/ 1491697 h 1577329"/>
              <a:gd name="connsiteX154" fmla="*/ 1033190 w 4312298"/>
              <a:gd name="connsiteY154" fmla="*/ 1491697 h 1577329"/>
              <a:gd name="connsiteX155" fmla="*/ 1033190 w 4312298"/>
              <a:gd name="connsiteY155" fmla="*/ 1228524 h 1577329"/>
              <a:gd name="connsiteX156" fmla="*/ 1056025 w 4312298"/>
              <a:gd name="connsiteY156" fmla="*/ 1228524 h 1577329"/>
              <a:gd name="connsiteX157" fmla="*/ 1056025 w 4312298"/>
              <a:gd name="connsiteY157" fmla="*/ 1297600 h 1577329"/>
              <a:gd name="connsiteX158" fmla="*/ 1057167 w 4312298"/>
              <a:gd name="connsiteY158" fmla="*/ 1297600 h 1577329"/>
              <a:gd name="connsiteX159" fmla="*/ 1154216 w 4312298"/>
              <a:gd name="connsiteY159" fmla="*/ 1222815 h 1577329"/>
              <a:gd name="connsiteX160" fmla="*/ 585623 w 4312298"/>
              <a:gd name="connsiteY160" fmla="*/ 1222815 h 1577329"/>
              <a:gd name="connsiteX161" fmla="*/ 708932 w 4312298"/>
              <a:gd name="connsiteY161" fmla="*/ 1320435 h 1577329"/>
              <a:gd name="connsiteX162" fmla="*/ 686668 w 4312298"/>
              <a:gd name="connsiteY162" fmla="*/ 1326144 h 1577329"/>
              <a:gd name="connsiteX163" fmla="*/ 585052 w 4312298"/>
              <a:gd name="connsiteY163" fmla="*/ 1244509 h 1577329"/>
              <a:gd name="connsiteX164" fmla="*/ 476015 w 4312298"/>
              <a:gd name="connsiteY164" fmla="*/ 1360967 h 1577329"/>
              <a:gd name="connsiteX165" fmla="*/ 587336 w 4312298"/>
              <a:gd name="connsiteY165" fmla="*/ 1475713 h 1577329"/>
              <a:gd name="connsiteX166" fmla="*/ 688381 w 4312298"/>
              <a:gd name="connsiteY166" fmla="*/ 1391223 h 1577329"/>
              <a:gd name="connsiteX167" fmla="*/ 710645 w 4312298"/>
              <a:gd name="connsiteY167" fmla="*/ 1397503 h 1577329"/>
              <a:gd name="connsiteX168" fmla="*/ 587907 w 4312298"/>
              <a:gd name="connsiteY168" fmla="*/ 1497406 h 1577329"/>
              <a:gd name="connsiteX169" fmla="*/ 453180 w 4312298"/>
              <a:gd name="connsiteY169" fmla="*/ 1358684 h 1577329"/>
              <a:gd name="connsiteX170" fmla="*/ 585623 w 4312298"/>
              <a:gd name="connsiteY170" fmla="*/ 1222815 h 1577329"/>
              <a:gd name="connsiteX171" fmla="*/ 311128 w 4312298"/>
              <a:gd name="connsiteY171" fmla="*/ 1222815 h 1577329"/>
              <a:gd name="connsiteX172" fmla="*/ 431582 w 4312298"/>
              <a:gd name="connsiteY172" fmla="*/ 1344412 h 1577329"/>
              <a:gd name="connsiteX173" fmla="*/ 431011 w 4312298"/>
              <a:gd name="connsiteY173" fmla="*/ 1366105 h 1577329"/>
              <a:gd name="connsiteX174" fmla="*/ 203803 w 4312298"/>
              <a:gd name="connsiteY174" fmla="*/ 1366105 h 1577329"/>
              <a:gd name="connsiteX175" fmla="*/ 312841 w 4312298"/>
              <a:gd name="connsiteY175" fmla="*/ 1475713 h 1577329"/>
              <a:gd name="connsiteX176" fmla="*/ 408747 w 4312298"/>
              <a:gd name="connsiteY176" fmla="*/ 1403783 h 1577329"/>
              <a:gd name="connsiteX177" fmla="*/ 430440 w 4312298"/>
              <a:gd name="connsiteY177" fmla="*/ 1411204 h 1577329"/>
              <a:gd name="connsiteX178" fmla="*/ 313412 w 4312298"/>
              <a:gd name="connsiteY178" fmla="*/ 1497406 h 1577329"/>
              <a:gd name="connsiteX179" fmla="*/ 180397 w 4312298"/>
              <a:gd name="connsiteY179" fmla="*/ 1358684 h 1577329"/>
              <a:gd name="connsiteX180" fmla="*/ 311128 w 4312298"/>
              <a:gd name="connsiteY180" fmla="*/ 1222815 h 1577329"/>
              <a:gd name="connsiteX181" fmla="*/ 3762545 w 4312298"/>
              <a:gd name="connsiteY181" fmla="*/ 1149172 h 1577329"/>
              <a:gd name="connsiteX182" fmla="*/ 3785380 w 4312298"/>
              <a:gd name="connsiteY182" fmla="*/ 1149172 h 1577329"/>
              <a:gd name="connsiteX183" fmla="*/ 3785380 w 4312298"/>
              <a:gd name="connsiteY183" fmla="*/ 1228524 h 1577329"/>
              <a:gd name="connsiteX184" fmla="*/ 3882999 w 4312298"/>
              <a:gd name="connsiteY184" fmla="*/ 1228524 h 1577329"/>
              <a:gd name="connsiteX185" fmla="*/ 3882999 w 4312298"/>
              <a:gd name="connsiteY185" fmla="*/ 1250217 h 1577329"/>
              <a:gd name="connsiteX186" fmla="*/ 3785380 w 4312298"/>
              <a:gd name="connsiteY186" fmla="*/ 1250217 h 1577329"/>
              <a:gd name="connsiteX187" fmla="*/ 3785380 w 4312298"/>
              <a:gd name="connsiteY187" fmla="*/ 1418625 h 1577329"/>
              <a:gd name="connsiteX188" fmla="*/ 3835617 w 4312298"/>
              <a:gd name="connsiteY188" fmla="*/ 1475713 h 1577329"/>
              <a:gd name="connsiteX189" fmla="*/ 3881287 w 4312298"/>
              <a:gd name="connsiteY189" fmla="*/ 1468862 h 1577329"/>
              <a:gd name="connsiteX190" fmla="*/ 3885283 w 4312298"/>
              <a:gd name="connsiteY190" fmla="*/ 1489414 h 1577329"/>
              <a:gd name="connsiteX191" fmla="*/ 3834475 w 4312298"/>
              <a:gd name="connsiteY191" fmla="*/ 1497406 h 1577329"/>
              <a:gd name="connsiteX192" fmla="*/ 3762545 w 4312298"/>
              <a:gd name="connsiteY192" fmla="*/ 1417484 h 1577329"/>
              <a:gd name="connsiteX193" fmla="*/ 3762545 w 4312298"/>
              <a:gd name="connsiteY193" fmla="*/ 1250217 h 1577329"/>
              <a:gd name="connsiteX194" fmla="*/ 3714591 w 4312298"/>
              <a:gd name="connsiteY194" fmla="*/ 1250217 h 1577329"/>
              <a:gd name="connsiteX195" fmla="*/ 3714591 w 4312298"/>
              <a:gd name="connsiteY195" fmla="*/ 1228524 h 1577329"/>
              <a:gd name="connsiteX196" fmla="*/ 3762545 w 4312298"/>
              <a:gd name="connsiteY196" fmla="*/ 1228524 h 1577329"/>
              <a:gd name="connsiteX197" fmla="*/ 47954 w 4312298"/>
              <a:gd name="connsiteY197" fmla="*/ 1149172 h 1577329"/>
              <a:gd name="connsiteX198" fmla="*/ 70789 w 4312298"/>
              <a:gd name="connsiteY198" fmla="*/ 1149172 h 1577329"/>
              <a:gd name="connsiteX199" fmla="*/ 70789 w 4312298"/>
              <a:gd name="connsiteY199" fmla="*/ 1228524 h 1577329"/>
              <a:gd name="connsiteX200" fmla="*/ 168408 w 4312298"/>
              <a:gd name="connsiteY200" fmla="*/ 1228524 h 1577329"/>
              <a:gd name="connsiteX201" fmla="*/ 168408 w 4312298"/>
              <a:gd name="connsiteY201" fmla="*/ 1250217 h 1577329"/>
              <a:gd name="connsiteX202" fmla="*/ 70789 w 4312298"/>
              <a:gd name="connsiteY202" fmla="*/ 1250217 h 1577329"/>
              <a:gd name="connsiteX203" fmla="*/ 70789 w 4312298"/>
              <a:gd name="connsiteY203" fmla="*/ 1418625 h 1577329"/>
              <a:gd name="connsiteX204" fmla="*/ 121027 w 4312298"/>
              <a:gd name="connsiteY204" fmla="*/ 1475713 h 1577329"/>
              <a:gd name="connsiteX205" fmla="*/ 166697 w 4312298"/>
              <a:gd name="connsiteY205" fmla="*/ 1468862 h 1577329"/>
              <a:gd name="connsiteX206" fmla="*/ 170692 w 4312298"/>
              <a:gd name="connsiteY206" fmla="*/ 1489414 h 1577329"/>
              <a:gd name="connsiteX207" fmla="*/ 119885 w 4312298"/>
              <a:gd name="connsiteY207" fmla="*/ 1497406 h 1577329"/>
              <a:gd name="connsiteX208" fmla="*/ 47954 w 4312298"/>
              <a:gd name="connsiteY208" fmla="*/ 1417484 h 1577329"/>
              <a:gd name="connsiteX209" fmla="*/ 47954 w 4312298"/>
              <a:gd name="connsiteY209" fmla="*/ 1250217 h 1577329"/>
              <a:gd name="connsiteX210" fmla="*/ 0 w 4312298"/>
              <a:gd name="connsiteY210" fmla="*/ 1250217 h 1577329"/>
              <a:gd name="connsiteX211" fmla="*/ 0 w 4312298"/>
              <a:gd name="connsiteY211" fmla="*/ 1228524 h 1577329"/>
              <a:gd name="connsiteX212" fmla="*/ 47954 w 4312298"/>
              <a:gd name="connsiteY212" fmla="*/ 1228524 h 1577329"/>
              <a:gd name="connsiteX213" fmla="*/ 3146000 w 4312298"/>
              <a:gd name="connsiteY213" fmla="*/ 1141751 h 1577329"/>
              <a:gd name="connsiteX214" fmla="*/ 3168835 w 4312298"/>
              <a:gd name="connsiteY214" fmla="*/ 1141751 h 1577329"/>
              <a:gd name="connsiteX215" fmla="*/ 3168835 w 4312298"/>
              <a:gd name="connsiteY215" fmla="*/ 1491698 h 1577329"/>
              <a:gd name="connsiteX216" fmla="*/ 3146000 w 4312298"/>
              <a:gd name="connsiteY216" fmla="*/ 1491698 h 1577329"/>
              <a:gd name="connsiteX217" fmla="*/ 3146000 w 4312298"/>
              <a:gd name="connsiteY217" fmla="*/ 1408350 h 1577329"/>
              <a:gd name="connsiteX218" fmla="*/ 3145429 w 4312298"/>
              <a:gd name="connsiteY218" fmla="*/ 1408350 h 1577329"/>
              <a:gd name="connsiteX219" fmla="*/ 3037534 w 4312298"/>
              <a:gd name="connsiteY219" fmla="*/ 1497406 h 1577329"/>
              <a:gd name="connsiteX220" fmla="*/ 2917079 w 4312298"/>
              <a:gd name="connsiteY220" fmla="*/ 1359826 h 1577329"/>
              <a:gd name="connsiteX221" fmla="*/ 3034679 w 4312298"/>
              <a:gd name="connsiteY221" fmla="*/ 1222815 h 1577329"/>
              <a:gd name="connsiteX222" fmla="*/ 3146000 w 4312298"/>
              <a:gd name="connsiteY222" fmla="*/ 1313584 h 1577329"/>
              <a:gd name="connsiteX223" fmla="*/ 2557998 w 4312298"/>
              <a:gd name="connsiteY223" fmla="*/ 1141751 h 1577329"/>
              <a:gd name="connsiteX224" fmla="*/ 2592251 w 4312298"/>
              <a:gd name="connsiteY224" fmla="*/ 1141751 h 1577329"/>
              <a:gd name="connsiteX225" fmla="*/ 2592251 w 4312298"/>
              <a:gd name="connsiteY225" fmla="*/ 1175433 h 1577329"/>
              <a:gd name="connsiteX226" fmla="*/ 2557998 w 4312298"/>
              <a:gd name="connsiteY226" fmla="*/ 1175433 h 1577329"/>
              <a:gd name="connsiteX227" fmla="*/ 1597214 w 4312298"/>
              <a:gd name="connsiteY227" fmla="*/ 1141751 h 1577329"/>
              <a:gd name="connsiteX228" fmla="*/ 1620049 w 4312298"/>
              <a:gd name="connsiteY228" fmla="*/ 1141751 h 1577329"/>
              <a:gd name="connsiteX229" fmla="*/ 1620049 w 4312298"/>
              <a:gd name="connsiteY229" fmla="*/ 1491698 h 1577329"/>
              <a:gd name="connsiteX230" fmla="*/ 1597214 w 4312298"/>
              <a:gd name="connsiteY230" fmla="*/ 1491698 h 1577329"/>
              <a:gd name="connsiteX231" fmla="*/ 752414 w 4312298"/>
              <a:gd name="connsiteY231" fmla="*/ 1141751 h 1577329"/>
              <a:gd name="connsiteX232" fmla="*/ 775249 w 4312298"/>
              <a:gd name="connsiteY232" fmla="*/ 1141751 h 1577329"/>
              <a:gd name="connsiteX233" fmla="*/ 775249 w 4312298"/>
              <a:gd name="connsiteY233" fmla="*/ 1297600 h 1577329"/>
              <a:gd name="connsiteX234" fmla="*/ 776391 w 4312298"/>
              <a:gd name="connsiteY234" fmla="*/ 1297600 h 1577329"/>
              <a:gd name="connsiteX235" fmla="*/ 873440 w 4312298"/>
              <a:gd name="connsiteY235" fmla="*/ 1222815 h 1577329"/>
              <a:gd name="connsiteX236" fmla="*/ 975055 w 4312298"/>
              <a:gd name="connsiteY236" fmla="*/ 1330711 h 1577329"/>
              <a:gd name="connsiteX237" fmla="*/ 975055 w 4312298"/>
              <a:gd name="connsiteY237" fmla="*/ 1491698 h 1577329"/>
              <a:gd name="connsiteX238" fmla="*/ 952220 w 4312298"/>
              <a:gd name="connsiteY238" fmla="*/ 1491698 h 1577329"/>
              <a:gd name="connsiteX239" fmla="*/ 952220 w 4312298"/>
              <a:gd name="connsiteY239" fmla="*/ 1333565 h 1577329"/>
              <a:gd name="connsiteX240" fmla="*/ 870585 w 4312298"/>
              <a:gd name="connsiteY240" fmla="*/ 1244509 h 1577329"/>
              <a:gd name="connsiteX241" fmla="*/ 775249 w 4312298"/>
              <a:gd name="connsiteY241" fmla="*/ 1333565 h 1577329"/>
              <a:gd name="connsiteX242" fmla="*/ 775249 w 4312298"/>
              <a:gd name="connsiteY242" fmla="*/ 1491698 h 1577329"/>
              <a:gd name="connsiteX243" fmla="*/ 752414 w 4312298"/>
              <a:gd name="connsiteY243" fmla="*/ 1491698 h 1577329"/>
              <a:gd name="connsiteX244" fmla="*/ 1443649 w 4312298"/>
              <a:gd name="connsiteY244" fmla="*/ 802080 h 1577329"/>
              <a:gd name="connsiteX245" fmla="*/ 1376857 w 4312298"/>
              <a:gd name="connsiteY245" fmla="*/ 855171 h 1577329"/>
              <a:gd name="connsiteX246" fmla="*/ 1440795 w 4312298"/>
              <a:gd name="connsiteY246" fmla="*/ 904837 h 1577329"/>
              <a:gd name="connsiteX247" fmla="*/ 1543553 w 4312298"/>
              <a:gd name="connsiteY247" fmla="*/ 826056 h 1577329"/>
              <a:gd name="connsiteX248" fmla="*/ 1543553 w 4312298"/>
              <a:gd name="connsiteY248" fmla="*/ 802080 h 1577329"/>
              <a:gd name="connsiteX249" fmla="*/ 3769396 w 4312298"/>
              <a:gd name="connsiteY249" fmla="*/ 673633 h 1577329"/>
              <a:gd name="connsiteX250" fmla="*/ 3663213 w 4312298"/>
              <a:gd name="connsiteY250" fmla="*/ 773536 h 1577329"/>
              <a:gd name="connsiteX251" fmla="*/ 3868728 w 4312298"/>
              <a:gd name="connsiteY251" fmla="*/ 773536 h 1577329"/>
              <a:gd name="connsiteX252" fmla="*/ 3769396 w 4312298"/>
              <a:gd name="connsiteY252" fmla="*/ 673633 h 1577329"/>
              <a:gd name="connsiteX253" fmla="*/ 2766368 w 4312298"/>
              <a:gd name="connsiteY253" fmla="*/ 673633 h 1577329"/>
              <a:gd name="connsiteX254" fmla="*/ 2658472 w 4312298"/>
              <a:gd name="connsiteY254" fmla="*/ 787236 h 1577329"/>
              <a:gd name="connsiteX255" fmla="*/ 2765797 w 4312298"/>
              <a:gd name="connsiteY255" fmla="*/ 904837 h 1577329"/>
              <a:gd name="connsiteX256" fmla="*/ 2874263 w 4312298"/>
              <a:gd name="connsiteY256" fmla="*/ 787236 h 1577329"/>
              <a:gd name="connsiteX257" fmla="*/ 2766368 w 4312298"/>
              <a:gd name="connsiteY257" fmla="*/ 673633 h 1577329"/>
              <a:gd name="connsiteX258" fmla="*/ 2116711 w 4312298"/>
              <a:gd name="connsiteY258" fmla="*/ 673633 h 1577329"/>
              <a:gd name="connsiteX259" fmla="*/ 2008816 w 4312298"/>
              <a:gd name="connsiteY259" fmla="*/ 787236 h 1577329"/>
              <a:gd name="connsiteX260" fmla="*/ 2116141 w 4312298"/>
              <a:gd name="connsiteY260" fmla="*/ 904837 h 1577329"/>
              <a:gd name="connsiteX261" fmla="*/ 2224607 w 4312298"/>
              <a:gd name="connsiteY261" fmla="*/ 787236 h 1577329"/>
              <a:gd name="connsiteX262" fmla="*/ 2116711 w 4312298"/>
              <a:gd name="connsiteY262" fmla="*/ 673633 h 1577329"/>
              <a:gd name="connsiteX263" fmla="*/ 1200456 w 4312298"/>
              <a:gd name="connsiteY263" fmla="*/ 673633 h 1577329"/>
              <a:gd name="connsiteX264" fmla="*/ 1094273 w 4312298"/>
              <a:gd name="connsiteY264" fmla="*/ 787808 h 1577329"/>
              <a:gd name="connsiteX265" fmla="*/ 1094273 w 4312298"/>
              <a:gd name="connsiteY265" fmla="*/ 790662 h 1577329"/>
              <a:gd name="connsiteX266" fmla="*/ 1200456 w 4312298"/>
              <a:gd name="connsiteY266" fmla="*/ 905979 h 1577329"/>
              <a:gd name="connsiteX267" fmla="*/ 1299788 w 4312298"/>
              <a:gd name="connsiteY267" fmla="*/ 788949 h 1577329"/>
              <a:gd name="connsiteX268" fmla="*/ 1200456 w 4312298"/>
              <a:gd name="connsiteY268" fmla="*/ 673633 h 1577329"/>
              <a:gd name="connsiteX269" fmla="*/ 418452 w 4312298"/>
              <a:gd name="connsiteY269" fmla="*/ 673633 h 1577329"/>
              <a:gd name="connsiteX270" fmla="*/ 310557 w 4312298"/>
              <a:gd name="connsiteY270" fmla="*/ 787236 h 1577329"/>
              <a:gd name="connsiteX271" fmla="*/ 417881 w 4312298"/>
              <a:gd name="connsiteY271" fmla="*/ 904837 h 1577329"/>
              <a:gd name="connsiteX272" fmla="*/ 526347 w 4312298"/>
              <a:gd name="connsiteY272" fmla="*/ 787236 h 1577329"/>
              <a:gd name="connsiteX273" fmla="*/ 418452 w 4312298"/>
              <a:gd name="connsiteY273" fmla="*/ 673633 h 1577329"/>
              <a:gd name="connsiteX274" fmla="*/ 1913480 w 4312298"/>
              <a:gd name="connsiteY274" fmla="*/ 657648 h 1577329"/>
              <a:gd name="connsiteX275" fmla="*/ 1936315 w 4312298"/>
              <a:gd name="connsiteY275" fmla="*/ 657648 h 1577329"/>
              <a:gd name="connsiteX276" fmla="*/ 1936315 w 4312298"/>
              <a:gd name="connsiteY276" fmla="*/ 920822 h 1577329"/>
              <a:gd name="connsiteX277" fmla="*/ 1913480 w 4312298"/>
              <a:gd name="connsiteY277" fmla="*/ 920822 h 1577329"/>
              <a:gd name="connsiteX278" fmla="*/ 3769966 w 4312298"/>
              <a:gd name="connsiteY278" fmla="*/ 651939 h 1577329"/>
              <a:gd name="connsiteX279" fmla="*/ 3890421 w 4312298"/>
              <a:gd name="connsiteY279" fmla="*/ 773536 h 1577329"/>
              <a:gd name="connsiteX280" fmla="*/ 3889850 w 4312298"/>
              <a:gd name="connsiteY280" fmla="*/ 795229 h 1577329"/>
              <a:gd name="connsiteX281" fmla="*/ 3662642 w 4312298"/>
              <a:gd name="connsiteY281" fmla="*/ 795229 h 1577329"/>
              <a:gd name="connsiteX282" fmla="*/ 3771679 w 4312298"/>
              <a:gd name="connsiteY282" fmla="*/ 904837 h 1577329"/>
              <a:gd name="connsiteX283" fmla="*/ 3867586 w 4312298"/>
              <a:gd name="connsiteY283" fmla="*/ 832907 h 1577329"/>
              <a:gd name="connsiteX284" fmla="*/ 3889279 w 4312298"/>
              <a:gd name="connsiteY284" fmla="*/ 840328 h 1577329"/>
              <a:gd name="connsiteX285" fmla="*/ 3772250 w 4312298"/>
              <a:gd name="connsiteY285" fmla="*/ 926530 h 1577329"/>
              <a:gd name="connsiteX286" fmla="*/ 3639236 w 4312298"/>
              <a:gd name="connsiteY286" fmla="*/ 787808 h 1577329"/>
              <a:gd name="connsiteX287" fmla="*/ 3769966 w 4312298"/>
              <a:gd name="connsiteY287" fmla="*/ 651939 h 1577329"/>
              <a:gd name="connsiteX288" fmla="*/ 2766368 w 4312298"/>
              <a:gd name="connsiteY288" fmla="*/ 651939 h 1577329"/>
              <a:gd name="connsiteX289" fmla="*/ 2897098 w 4312298"/>
              <a:gd name="connsiteY289" fmla="*/ 787808 h 1577329"/>
              <a:gd name="connsiteX290" fmla="*/ 2766368 w 4312298"/>
              <a:gd name="connsiteY290" fmla="*/ 926530 h 1577329"/>
              <a:gd name="connsiteX291" fmla="*/ 2635637 w 4312298"/>
              <a:gd name="connsiteY291" fmla="*/ 787808 h 1577329"/>
              <a:gd name="connsiteX292" fmla="*/ 2766368 w 4312298"/>
              <a:gd name="connsiteY292" fmla="*/ 651939 h 1577329"/>
              <a:gd name="connsiteX293" fmla="*/ 2410142 w 4312298"/>
              <a:gd name="connsiteY293" fmla="*/ 651939 h 1577329"/>
              <a:gd name="connsiteX294" fmla="*/ 2511757 w 4312298"/>
              <a:gd name="connsiteY294" fmla="*/ 759835 h 1577329"/>
              <a:gd name="connsiteX295" fmla="*/ 2511757 w 4312298"/>
              <a:gd name="connsiteY295" fmla="*/ 920821 h 1577329"/>
              <a:gd name="connsiteX296" fmla="*/ 2488922 w 4312298"/>
              <a:gd name="connsiteY296" fmla="*/ 920821 h 1577329"/>
              <a:gd name="connsiteX297" fmla="*/ 2488922 w 4312298"/>
              <a:gd name="connsiteY297" fmla="*/ 762689 h 1577329"/>
              <a:gd name="connsiteX298" fmla="*/ 2407287 w 4312298"/>
              <a:gd name="connsiteY298" fmla="*/ 673633 h 1577329"/>
              <a:gd name="connsiteX299" fmla="*/ 2311951 w 4312298"/>
              <a:gd name="connsiteY299" fmla="*/ 762689 h 1577329"/>
              <a:gd name="connsiteX300" fmla="*/ 2311951 w 4312298"/>
              <a:gd name="connsiteY300" fmla="*/ 920821 h 1577329"/>
              <a:gd name="connsiteX301" fmla="*/ 2289116 w 4312298"/>
              <a:gd name="connsiteY301" fmla="*/ 920821 h 1577329"/>
              <a:gd name="connsiteX302" fmla="*/ 2289116 w 4312298"/>
              <a:gd name="connsiteY302" fmla="*/ 657648 h 1577329"/>
              <a:gd name="connsiteX303" fmla="*/ 2311951 w 4312298"/>
              <a:gd name="connsiteY303" fmla="*/ 657648 h 1577329"/>
              <a:gd name="connsiteX304" fmla="*/ 2311951 w 4312298"/>
              <a:gd name="connsiteY304" fmla="*/ 726724 h 1577329"/>
              <a:gd name="connsiteX305" fmla="*/ 2313093 w 4312298"/>
              <a:gd name="connsiteY305" fmla="*/ 726724 h 1577329"/>
              <a:gd name="connsiteX306" fmla="*/ 2410142 w 4312298"/>
              <a:gd name="connsiteY306" fmla="*/ 651939 h 1577329"/>
              <a:gd name="connsiteX307" fmla="*/ 2116711 w 4312298"/>
              <a:gd name="connsiteY307" fmla="*/ 651939 h 1577329"/>
              <a:gd name="connsiteX308" fmla="*/ 2247442 w 4312298"/>
              <a:gd name="connsiteY308" fmla="*/ 787808 h 1577329"/>
              <a:gd name="connsiteX309" fmla="*/ 2116711 w 4312298"/>
              <a:gd name="connsiteY309" fmla="*/ 926530 h 1577329"/>
              <a:gd name="connsiteX310" fmla="*/ 1985981 w 4312298"/>
              <a:gd name="connsiteY310" fmla="*/ 787808 h 1577329"/>
              <a:gd name="connsiteX311" fmla="*/ 2116711 w 4312298"/>
              <a:gd name="connsiteY311" fmla="*/ 651939 h 1577329"/>
              <a:gd name="connsiteX312" fmla="*/ 1745643 w 4312298"/>
              <a:gd name="connsiteY312" fmla="*/ 651939 h 1577329"/>
              <a:gd name="connsiteX313" fmla="*/ 1847259 w 4312298"/>
              <a:gd name="connsiteY313" fmla="*/ 759835 h 1577329"/>
              <a:gd name="connsiteX314" fmla="*/ 1847259 w 4312298"/>
              <a:gd name="connsiteY314" fmla="*/ 920821 h 1577329"/>
              <a:gd name="connsiteX315" fmla="*/ 1824424 w 4312298"/>
              <a:gd name="connsiteY315" fmla="*/ 920821 h 1577329"/>
              <a:gd name="connsiteX316" fmla="*/ 1824424 w 4312298"/>
              <a:gd name="connsiteY316" fmla="*/ 762689 h 1577329"/>
              <a:gd name="connsiteX317" fmla="*/ 1742788 w 4312298"/>
              <a:gd name="connsiteY317" fmla="*/ 673633 h 1577329"/>
              <a:gd name="connsiteX318" fmla="*/ 1647452 w 4312298"/>
              <a:gd name="connsiteY318" fmla="*/ 762689 h 1577329"/>
              <a:gd name="connsiteX319" fmla="*/ 1647452 w 4312298"/>
              <a:gd name="connsiteY319" fmla="*/ 920821 h 1577329"/>
              <a:gd name="connsiteX320" fmla="*/ 1624617 w 4312298"/>
              <a:gd name="connsiteY320" fmla="*/ 920821 h 1577329"/>
              <a:gd name="connsiteX321" fmla="*/ 1624617 w 4312298"/>
              <a:gd name="connsiteY321" fmla="*/ 657648 h 1577329"/>
              <a:gd name="connsiteX322" fmla="*/ 1647452 w 4312298"/>
              <a:gd name="connsiteY322" fmla="*/ 657648 h 1577329"/>
              <a:gd name="connsiteX323" fmla="*/ 1647452 w 4312298"/>
              <a:gd name="connsiteY323" fmla="*/ 726724 h 1577329"/>
              <a:gd name="connsiteX324" fmla="*/ 1648594 w 4312298"/>
              <a:gd name="connsiteY324" fmla="*/ 726724 h 1577329"/>
              <a:gd name="connsiteX325" fmla="*/ 1745643 w 4312298"/>
              <a:gd name="connsiteY325" fmla="*/ 651939 h 1577329"/>
              <a:gd name="connsiteX326" fmla="*/ 1469339 w 4312298"/>
              <a:gd name="connsiteY326" fmla="*/ 651939 h 1577329"/>
              <a:gd name="connsiteX327" fmla="*/ 1566388 w 4312298"/>
              <a:gd name="connsiteY327" fmla="*/ 756409 h 1577329"/>
              <a:gd name="connsiteX328" fmla="*/ 1566388 w 4312298"/>
              <a:gd name="connsiteY328" fmla="*/ 920821 h 1577329"/>
              <a:gd name="connsiteX329" fmla="*/ 1543553 w 4312298"/>
              <a:gd name="connsiteY329" fmla="*/ 920821 h 1577329"/>
              <a:gd name="connsiteX330" fmla="*/ 1543553 w 4312298"/>
              <a:gd name="connsiteY330" fmla="*/ 851745 h 1577329"/>
              <a:gd name="connsiteX331" fmla="*/ 1542982 w 4312298"/>
              <a:gd name="connsiteY331" fmla="*/ 851745 h 1577329"/>
              <a:gd name="connsiteX332" fmla="*/ 1441937 w 4312298"/>
              <a:gd name="connsiteY332" fmla="*/ 926530 h 1577329"/>
              <a:gd name="connsiteX333" fmla="*/ 1354022 w 4312298"/>
              <a:gd name="connsiteY333" fmla="*/ 854600 h 1577329"/>
              <a:gd name="connsiteX334" fmla="*/ 1442508 w 4312298"/>
              <a:gd name="connsiteY334" fmla="*/ 780386 h 1577329"/>
              <a:gd name="connsiteX335" fmla="*/ 1543553 w 4312298"/>
              <a:gd name="connsiteY335" fmla="*/ 780386 h 1577329"/>
              <a:gd name="connsiteX336" fmla="*/ 1543553 w 4312298"/>
              <a:gd name="connsiteY336" fmla="*/ 757551 h 1577329"/>
              <a:gd name="connsiteX337" fmla="*/ 1469339 w 4312298"/>
              <a:gd name="connsiteY337" fmla="*/ 673633 h 1577329"/>
              <a:gd name="connsiteX338" fmla="*/ 1384849 w 4312298"/>
              <a:gd name="connsiteY338" fmla="*/ 753555 h 1577329"/>
              <a:gd name="connsiteX339" fmla="*/ 1362585 w 4312298"/>
              <a:gd name="connsiteY339" fmla="*/ 748988 h 1577329"/>
              <a:gd name="connsiteX340" fmla="*/ 1469339 w 4312298"/>
              <a:gd name="connsiteY340" fmla="*/ 651939 h 1577329"/>
              <a:gd name="connsiteX341" fmla="*/ 1202739 w 4312298"/>
              <a:gd name="connsiteY341" fmla="*/ 651939 h 1577329"/>
              <a:gd name="connsiteX342" fmla="*/ 1323194 w 4312298"/>
              <a:gd name="connsiteY342" fmla="*/ 789520 h 1577329"/>
              <a:gd name="connsiteX343" fmla="*/ 1205594 w 4312298"/>
              <a:gd name="connsiteY343" fmla="*/ 926530 h 1577329"/>
              <a:gd name="connsiteX344" fmla="*/ 1094273 w 4312298"/>
              <a:gd name="connsiteY344" fmla="*/ 835761 h 1577329"/>
              <a:gd name="connsiteX345" fmla="*/ 1094273 w 4312298"/>
              <a:gd name="connsiteY345" fmla="*/ 1000744 h 1577329"/>
              <a:gd name="connsiteX346" fmla="*/ 1071438 w 4312298"/>
              <a:gd name="connsiteY346" fmla="*/ 1000744 h 1577329"/>
              <a:gd name="connsiteX347" fmla="*/ 1071438 w 4312298"/>
              <a:gd name="connsiteY347" fmla="*/ 657648 h 1577329"/>
              <a:gd name="connsiteX348" fmla="*/ 1094273 w 4312298"/>
              <a:gd name="connsiteY348" fmla="*/ 657648 h 1577329"/>
              <a:gd name="connsiteX349" fmla="*/ 1094273 w 4312298"/>
              <a:gd name="connsiteY349" fmla="*/ 740996 h 1577329"/>
              <a:gd name="connsiteX350" fmla="*/ 1094844 w 4312298"/>
              <a:gd name="connsiteY350" fmla="*/ 740996 h 1577329"/>
              <a:gd name="connsiteX351" fmla="*/ 1202739 w 4312298"/>
              <a:gd name="connsiteY351" fmla="*/ 651939 h 1577329"/>
              <a:gd name="connsiteX352" fmla="*/ 711787 w 4312298"/>
              <a:gd name="connsiteY352" fmla="*/ 651939 h 1577329"/>
              <a:gd name="connsiteX353" fmla="*/ 811690 w 4312298"/>
              <a:gd name="connsiteY353" fmla="*/ 733574 h 1577329"/>
              <a:gd name="connsiteX354" fmla="*/ 812261 w 4312298"/>
              <a:gd name="connsiteY354" fmla="*/ 733574 h 1577329"/>
              <a:gd name="connsiteX355" fmla="*/ 909310 w 4312298"/>
              <a:gd name="connsiteY355" fmla="*/ 651939 h 1577329"/>
              <a:gd name="connsiteX356" fmla="*/ 1013209 w 4312298"/>
              <a:gd name="connsiteY356" fmla="*/ 759835 h 1577329"/>
              <a:gd name="connsiteX357" fmla="*/ 1013209 w 4312298"/>
              <a:gd name="connsiteY357" fmla="*/ 920821 h 1577329"/>
              <a:gd name="connsiteX358" fmla="*/ 990374 w 4312298"/>
              <a:gd name="connsiteY358" fmla="*/ 920821 h 1577329"/>
              <a:gd name="connsiteX359" fmla="*/ 990374 w 4312298"/>
              <a:gd name="connsiteY359" fmla="*/ 762689 h 1577329"/>
              <a:gd name="connsiteX360" fmla="*/ 908739 w 4312298"/>
              <a:gd name="connsiteY360" fmla="*/ 673633 h 1577329"/>
              <a:gd name="connsiteX361" fmla="*/ 813402 w 4312298"/>
              <a:gd name="connsiteY361" fmla="*/ 762689 h 1577329"/>
              <a:gd name="connsiteX362" fmla="*/ 813402 w 4312298"/>
              <a:gd name="connsiteY362" fmla="*/ 920821 h 1577329"/>
              <a:gd name="connsiteX363" fmla="*/ 790567 w 4312298"/>
              <a:gd name="connsiteY363" fmla="*/ 920821 h 1577329"/>
              <a:gd name="connsiteX364" fmla="*/ 790567 w 4312298"/>
              <a:gd name="connsiteY364" fmla="*/ 762689 h 1577329"/>
              <a:gd name="connsiteX365" fmla="*/ 708932 w 4312298"/>
              <a:gd name="connsiteY365" fmla="*/ 673633 h 1577329"/>
              <a:gd name="connsiteX366" fmla="*/ 613596 w 4312298"/>
              <a:gd name="connsiteY366" fmla="*/ 762689 h 1577329"/>
              <a:gd name="connsiteX367" fmla="*/ 613596 w 4312298"/>
              <a:gd name="connsiteY367" fmla="*/ 920821 h 1577329"/>
              <a:gd name="connsiteX368" fmla="*/ 590761 w 4312298"/>
              <a:gd name="connsiteY368" fmla="*/ 920821 h 1577329"/>
              <a:gd name="connsiteX369" fmla="*/ 590761 w 4312298"/>
              <a:gd name="connsiteY369" fmla="*/ 657648 h 1577329"/>
              <a:gd name="connsiteX370" fmla="*/ 613596 w 4312298"/>
              <a:gd name="connsiteY370" fmla="*/ 657648 h 1577329"/>
              <a:gd name="connsiteX371" fmla="*/ 613596 w 4312298"/>
              <a:gd name="connsiteY371" fmla="*/ 726724 h 1577329"/>
              <a:gd name="connsiteX372" fmla="*/ 614738 w 4312298"/>
              <a:gd name="connsiteY372" fmla="*/ 726724 h 1577329"/>
              <a:gd name="connsiteX373" fmla="*/ 711787 w 4312298"/>
              <a:gd name="connsiteY373" fmla="*/ 651939 h 1577329"/>
              <a:gd name="connsiteX374" fmla="*/ 418452 w 4312298"/>
              <a:gd name="connsiteY374" fmla="*/ 651939 h 1577329"/>
              <a:gd name="connsiteX375" fmla="*/ 549182 w 4312298"/>
              <a:gd name="connsiteY375" fmla="*/ 787808 h 1577329"/>
              <a:gd name="connsiteX376" fmla="*/ 418452 w 4312298"/>
              <a:gd name="connsiteY376" fmla="*/ 926530 h 1577329"/>
              <a:gd name="connsiteX377" fmla="*/ 287722 w 4312298"/>
              <a:gd name="connsiteY377" fmla="*/ 787808 h 1577329"/>
              <a:gd name="connsiteX378" fmla="*/ 418452 w 4312298"/>
              <a:gd name="connsiteY378" fmla="*/ 651939 h 1577329"/>
              <a:gd name="connsiteX379" fmla="*/ 141006 w 4312298"/>
              <a:gd name="connsiteY379" fmla="*/ 651939 h 1577329"/>
              <a:gd name="connsiteX380" fmla="*/ 264315 w 4312298"/>
              <a:gd name="connsiteY380" fmla="*/ 749559 h 1577329"/>
              <a:gd name="connsiteX381" fmla="*/ 242051 w 4312298"/>
              <a:gd name="connsiteY381" fmla="*/ 755268 h 1577329"/>
              <a:gd name="connsiteX382" fmla="*/ 140435 w 4312298"/>
              <a:gd name="connsiteY382" fmla="*/ 673633 h 1577329"/>
              <a:gd name="connsiteX383" fmla="*/ 31398 w 4312298"/>
              <a:gd name="connsiteY383" fmla="*/ 790091 h 1577329"/>
              <a:gd name="connsiteX384" fmla="*/ 142719 w 4312298"/>
              <a:gd name="connsiteY384" fmla="*/ 904837 h 1577329"/>
              <a:gd name="connsiteX385" fmla="*/ 243764 w 4312298"/>
              <a:gd name="connsiteY385" fmla="*/ 820347 h 1577329"/>
              <a:gd name="connsiteX386" fmla="*/ 266028 w 4312298"/>
              <a:gd name="connsiteY386" fmla="*/ 826627 h 1577329"/>
              <a:gd name="connsiteX387" fmla="*/ 143290 w 4312298"/>
              <a:gd name="connsiteY387" fmla="*/ 926530 h 1577329"/>
              <a:gd name="connsiteX388" fmla="*/ 8563 w 4312298"/>
              <a:gd name="connsiteY388" fmla="*/ 787808 h 1577329"/>
              <a:gd name="connsiteX389" fmla="*/ 141006 w 4312298"/>
              <a:gd name="connsiteY389" fmla="*/ 651939 h 1577329"/>
              <a:gd name="connsiteX390" fmla="*/ 3220784 w 4312298"/>
              <a:gd name="connsiteY390" fmla="*/ 578297 h 1577329"/>
              <a:gd name="connsiteX391" fmla="*/ 3243619 w 4312298"/>
              <a:gd name="connsiteY391" fmla="*/ 578297 h 1577329"/>
              <a:gd name="connsiteX392" fmla="*/ 3243619 w 4312298"/>
              <a:gd name="connsiteY392" fmla="*/ 657649 h 1577329"/>
              <a:gd name="connsiteX393" fmla="*/ 3341238 w 4312298"/>
              <a:gd name="connsiteY393" fmla="*/ 657649 h 1577329"/>
              <a:gd name="connsiteX394" fmla="*/ 3341238 w 4312298"/>
              <a:gd name="connsiteY394" fmla="*/ 679342 h 1577329"/>
              <a:gd name="connsiteX395" fmla="*/ 3243619 w 4312298"/>
              <a:gd name="connsiteY395" fmla="*/ 679342 h 1577329"/>
              <a:gd name="connsiteX396" fmla="*/ 3243619 w 4312298"/>
              <a:gd name="connsiteY396" fmla="*/ 847750 h 1577329"/>
              <a:gd name="connsiteX397" fmla="*/ 3293856 w 4312298"/>
              <a:gd name="connsiteY397" fmla="*/ 904838 h 1577329"/>
              <a:gd name="connsiteX398" fmla="*/ 3339526 w 4312298"/>
              <a:gd name="connsiteY398" fmla="*/ 897987 h 1577329"/>
              <a:gd name="connsiteX399" fmla="*/ 3343522 w 4312298"/>
              <a:gd name="connsiteY399" fmla="*/ 918539 h 1577329"/>
              <a:gd name="connsiteX400" fmla="*/ 3292714 w 4312298"/>
              <a:gd name="connsiteY400" fmla="*/ 926531 h 1577329"/>
              <a:gd name="connsiteX401" fmla="*/ 3220784 w 4312298"/>
              <a:gd name="connsiteY401" fmla="*/ 846609 h 1577329"/>
              <a:gd name="connsiteX402" fmla="*/ 3220784 w 4312298"/>
              <a:gd name="connsiteY402" fmla="*/ 679342 h 1577329"/>
              <a:gd name="connsiteX403" fmla="*/ 3172830 w 4312298"/>
              <a:gd name="connsiteY403" fmla="*/ 679342 h 1577329"/>
              <a:gd name="connsiteX404" fmla="*/ 3172830 w 4312298"/>
              <a:gd name="connsiteY404" fmla="*/ 657649 h 1577329"/>
              <a:gd name="connsiteX405" fmla="*/ 3220784 w 4312298"/>
              <a:gd name="connsiteY405" fmla="*/ 657649 h 1577329"/>
              <a:gd name="connsiteX406" fmla="*/ 3378346 w 4312298"/>
              <a:gd name="connsiteY406" fmla="*/ 570875 h 1577329"/>
              <a:gd name="connsiteX407" fmla="*/ 3401181 w 4312298"/>
              <a:gd name="connsiteY407" fmla="*/ 570875 h 1577329"/>
              <a:gd name="connsiteX408" fmla="*/ 3401181 w 4312298"/>
              <a:gd name="connsiteY408" fmla="*/ 726724 h 1577329"/>
              <a:gd name="connsiteX409" fmla="*/ 3402323 w 4312298"/>
              <a:gd name="connsiteY409" fmla="*/ 726724 h 1577329"/>
              <a:gd name="connsiteX410" fmla="*/ 3499372 w 4312298"/>
              <a:gd name="connsiteY410" fmla="*/ 651939 h 1577329"/>
              <a:gd name="connsiteX411" fmla="*/ 3600987 w 4312298"/>
              <a:gd name="connsiteY411" fmla="*/ 759835 h 1577329"/>
              <a:gd name="connsiteX412" fmla="*/ 3600987 w 4312298"/>
              <a:gd name="connsiteY412" fmla="*/ 920822 h 1577329"/>
              <a:gd name="connsiteX413" fmla="*/ 3578152 w 4312298"/>
              <a:gd name="connsiteY413" fmla="*/ 920822 h 1577329"/>
              <a:gd name="connsiteX414" fmla="*/ 3578152 w 4312298"/>
              <a:gd name="connsiteY414" fmla="*/ 762689 h 1577329"/>
              <a:gd name="connsiteX415" fmla="*/ 3496517 w 4312298"/>
              <a:gd name="connsiteY415" fmla="*/ 673633 h 1577329"/>
              <a:gd name="connsiteX416" fmla="*/ 3401181 w 4312298"/>
              <a:gd name="connsiteY416" fmla="*/ 762689 h 1577329"/>
              <a:gd name="connsiteX417" fmla="*/ 3401181 w 4312298"/>
              <a:gd name="connsiteY417" fmla="*/ 920822 h 1577329"/>
              <a:gd name="connsiteX418" fmla="*/ 3378346 w 4312298"/>
              <a:gd name="connsiteY418" fmla="*/ 920822 h 1577329"/>
              <a:gd name="connsiteX419" fmla="*/ 1907771 w 4312298"/>
              <a:gd name="connsiteY419" fmla="*/ 570875 h 1577329"/>
              <a:gd name="connsiteX420" fmla="*/ 1942024 w 4312298"/>
              <a:gd name="connsiteY420" fmla="*/ 570875 h 1577329"/>
              <a:gd name="connsiteX421" fmla="*/ 1942024 w 4312298"/>
              <a:gd name="connsiteY421" fmla="*/ 604557 h 1577329"/>
              <a:gd name="connsiteX422" fmla="*/ 1907771 w 4312298"/>
              <a:gd name="connsiteY422" fmla="*/ 604557 h 1577329"/>
              <a:gd name="connsiteX423" fmla="*/ 3036962 w 4312298"/>
              <a:gd name="connsiteY423" fmla="*/ 565166 h 1577329"/>
              <a:gd name="connsiteX424" fmla="*/ 3079777 w 4312298"/>
              <a:gd name="connsiteY424" fmla="*/ 570304 h 1577329"/>
              <a:gd name="connsiteX425" fmla="*/ 3075781 w 4312298"/>
              <a:gd name="connsiteY425" fmla="*/ 591426 h 1577329"/>
              <a:gd name="connsiteX426" fmla="*/ 3036962 w 4312298"/>
              <a:gd name="connsiteY426" fmla="*/ 586859 h 1577329"/>
              <a:gd name="connsiteX427" fmla="*/ 2978162 w 4312298"/>
              <a:gd name="connsiteY427" fmla="*/ 651939 h 1577329"/>
              <a:gd name="connsiteX428" fmla="*/ 2978162 w 4312298"/>
              <a:gd name="connsiteY428" fmla="*/ 657648 h 1577329"/>
              <a:gd name="connsiteX429" fmla="*/ 3075781 w 4312298"/>
              <a:gd name="connsiteY429" fmla="*/ 657648 h 1577329"/>
              <a:gd name="connsiteX430" fmla="*/ 3075781 w 4312298"/>
              <a:gd name="connsiteY430" fmla="*/ 679341 h 1577329"/>
              <a:gd name="connsiteX431" fmla="*/ 2978162 w 4312298"/>
              <a:gd name="connsiteY431" fmla="*/ 679341 h 1577329"/>
              <a:gd name="connsiteX432" fmla="*/ 2978162 w 4312298"/>
              <a:gd name="connsiteY432" fmla="*/ 920821 h 1577329"/>
              <a:gd name="connsiteX433" fmla="*/ 2955327 w 4312298"/>
              <a:gd name="connsiteY433" fmla="*/ 920821 h 1577329"/>
              <a:gd name="connsiteX434" fmla="*/ 2955327 w 4312298"/>
              <a:gd name="connsiteY434" fmla="*/ 679341 h 1577329"/>
              <a:gd name="connsiteX435" fmla="*/ 2898810 w 4312298"/>
              <a:gd name="connsiteY435" fmla="*/ 679341 h 1577329"/>
              <a:gd name="connsiteX436" fmla="*/ 2898810 w 4312298"/>
              <a:gd name="connsiteY436" fmla="*/ 657648 h 1577329"/>
              <a:gd name="connsiteX437" fmla="*/ 2955327 w 4312298"/>
              <a:gd name="connsiteY437" fmla="*/ 657648 h 1577329"/>
              <a:gd name="connsiteX438" fmla="*/ 2955327 w 4312298"/>
              <a:gd name="connsiteY438" fmla="*/ 651939 h 1577329"/>
              <a:gd name="connsiteX439" fmla="*/ 3036962 w 4312298"/>
              <a:gd name="connsiteY439" fmla="*/ 565166 h 1577329"/>
              <a:gd name="connsiteX440" fmla="*/ 2192067 w 4312298"/>
              <a:gd name="connsiteY440" fmla="*/ 231204 h 1577329"/>
              <a:gd name="connsiteX441" fmla="*/ 2125274 w 4312298"/>
              <a:gd name="connsiteY441" fmla="*/ 284296 h 1577329"/>
              <a:gd name="connsiteX442" fmla="*/ 2189212 w 4312298"/>
              <a:gd name="connsiteY442" fmla="*/ 333962 h 1577329"/>
              <a:gd name="connsiteX443" fmla="*/ 2291970 w 4312298"/>
              <a:gd name="connsiteY443" fmla="*/ 255181 h 1577329"/>
              <a:gd name="connsiteX444" fmla="*/ 2291970 w 4312298"/>
              <a:gd name="connsiteY444" fmla="*/ 231204 h 1577329"/>
              <a:gd name="connsiteX445" fmla="*/ 2756091 w 4312298"/>
              <a:gd name="connsiteY445" fmla="*/ 102757 h 1577329"/>
              <a:gd name="connsiteX446" fmla="*/ 2648196 w 4312298"/>
              <a:gd name="connsiteY446" fmla="*/ 216361 h 1577329"/>
              <a:gd name="connsiteX447" fmla="*/ 2755521 w 4312298"/>
              <a:gd name="connsiteY447" fmla="*/ 333962 h 1577329"/>
              <a:gd name="connsiteX448" fmla="*/ 2863987 w 4312298"/>
              <a:gd name="connsiteY448" fmla="*/ 216361 h 1577329"/>
              <a:gd name="connsiteX449" fmla="*/ 2756091 w 4312298"/>
              <a:gd name="connsiteY449" fmla="*/ 102757 h 1577329"/>
              <a:gd name="connsiteX450" fmla="*/ 1713674 w 4312298"/>
              <a:gd name="connsiteY450" fmla="*/ 102757 h 1577329"/>
              <a:gd name="connsiteX451" fmla="*/ 1605778 w 4312298"/>
              <a:gd name="connsiteY451" fmla="*/ 216361 h 1577329"/>
              <a:gd name="connsiteX452" fmla="*/ 1713103 w 4312298"/>
              <a:gd name="connsiteY452" fmla="*/ 333962 h 1577329"/>
              <a:gd name="connsiteX453" fmla="*/ 1821569 w 4312298"/>
              <a:gd name="connsiteY453" fmla="*/ 216361 h 1577329"/>
              <a:gd name="connsiteX454" fmla="*/ 1713674 w 4312298"/>
              <a:gd name="connsiteY454" fmla="*/ 102757 h 1577329"/>
              <a:gd name="connsiteX455" fmla="*/ 692473 w 4312298"/>
              <a:gd name="connsiteY455" fmla="*/ 102757 h 1577329"/>
              <a:gd name="connsiteX456" fmla="*/ 586290 w 4312298"/>
              <a:gd name="connsiteY456" fmla="*/ 202660 h 1577329"/>
              <a:gd name="connsiteX457" fmla="*/ 791805 w 4312298"/>
              <a:gd name="connsiteY457" fmla="*/ 202660 h 1577329"/>
              <a:gd name="connsiteX458" fmla="*/ 692473 w 4312298"/>
              <a:gd name="connsiteY458" fmla="*/ 102757 h 1577329"/>
              <a:gd name="connsiteX459" fmla="*/ 2552860 w 4312298"/>
              <a:gd name="connsiteY459" fmla="*/ 86773 h 1577329"/>
              <a:gd name="connsiteX460" fmla="*/ 2575695 w 4312298"/>
              <a:gd name="connsiteY460" fmla="*/ 86773 h 1577329"/>
              <a:gd name="connsiteX461" fmla="*/ 2575695 w 4312298"/>
              <a:gd name="connsiteY461" fmla="*/ 349947 h 1577329"/>
              <a:gd name="connsiteX462" fmla="*/ 2552860 w 4312298"/>
              <a:gd name="connsiteY462" fmla="*/ 349947 h 1577329"/>
              <a:gd name="connsiteX463" fmla="*/ 1840978 w 4312298"/>
              <a:gd name="connsiteY463" fmla="*/ 86773 h 1577329"/>
              <a:gd name="connsiteX464" fmla="*/ 1866096 w 4312298"/>
              <a:gd name="connsiteY464" fmla="*/ 86773 h 1577329"/>
              <a:gd name="connsiteX465" fmla="*/ 1910054 w 4312298"/>
              <a:gd name="connsiteY465" fmla="*/ 185534 h 1577329"/>
              <a:gd name="connsiteX466" fmla="*/ 1969425 w 4312298"/>
              <a:gd name="connsiteY466" fmla="*/ 325399 h 1577329"/>
              <a:gd name="connsiteX467" fmla="*/ 1970567 w 4312298"/>
              <a:gd name="connsiteY467" fmla="*/ 325399 h 1577329"/>
              <a:gd name="connsiteX468" fmla="*/ 2029367 w 4312298"/>
              <a:gd name="connsiteY468" fmla="*/ 185534 h 1577329"/>
              <a:gd name="connsiteX469" fmla="*/ 2071041 w 4312298"/>
              <a:gd name="connsiteY469" fmla="*/ 86773 h 1577329"/>
              <a:gd name="connsiteX470" fmla="*/ 2096159 w 4312298"/>
              <a:gd name="connsiteY470" fmla="*/ 86773 h 1577329"/>
              <a:gd name="connsiteX471" fmla="*/ 1981984 w 4312298"/>
              <a:gd name="connsiteY471" fmla="*/ 349946 h 1577329"/>
              <a:gd name="connsiteX472" fmla="*/ 1959149 w 4312298"/>
              <a:gd name="connsiteY472" fmla="*/ 349946 h 1577329"/>
              <a:gd name="connsiteX473" fmla="*/ 948700 w 4312298"/>
              <a:gd name="connsiteY473" fmla="*/ 86773 h 1577329"/>
              <a:gd name="connsiteX474" fmla="*/ 971535 w 4312298"/>
              <a:gd name="connsiteY474" fmla="*/ 86773 h 1577329"/>
              <a:gd name="connsiteX475" fmla="*/ 971535 w 4312298"/>
              <a:gd name="connsiteY475" fmla="*/ 349947 h 1577329"/>
              <a:gd name="connsiteX476" fmla="*/ 948700 w 4312298"/>
              <a:gd name="connsiteY476" fmla="*/ 349947 h 1577329"/>
              <a:gd name="connsiteX477" fmla="*/ 3049522 w 4312298"/>
              <a:gd name="connsiteY477" fmla="*/ 81064 h 1577329"/>
              <a:gd name="connsiteX478" fmla="*/ 3151137 w 4312298"/>
              <a:gd name="connsiteY478" fmla="*/ 188959 h 1577329"/>
              <a:gd name="connsiteX479" fmla="*/ 3151137 w 4312298"/>
              <a:gd name="connsiteY479" fmla="*/ 349946 h 1577329"/>
              <a:gd name="connsiteX480" fmla="*/ 3128302 w 4312298"/>
              <a:gd name="connsiteY480" fmla="*/ 349946 h 1577329"/>
              <a:gd name="connsiteX481" fmla="*/ 3128302 w 4312298"/>
              <a:gd name="connsiteY481" fmla="*/ 191814 h 1577329"/>
              <a:gd name="connsiteX482" fmla="*/ 3046667 w 4312298"/>
              <a:gd name="connsiteY482" fmla="*/ 102757 h 1577329"/>
              <a:gd name="connsiteX483" fmla="*/ 2951331 w 4312298"/>
              <a:gd name="connsiteY483" fmla="*/ 191814 h 1577329"/>
              <a:gd name="connsiteX484" fmla="*/ 2951331 w 4312298"/>
              <a:gd name="connsiteY484" fmla="*/ 349946 h 1577329"/>
              <a:gd name="connsiteX485" fmla="*/ 2928496 w 4312298"/>
              <a:gd name="connsiteY485" fmla="*/ 349946 h 1577329"/>
              <a:gd name="connsiteX486" fmla="*/ 2928496 w 4312298"/>
              <a:gd name="connsiteY486" fmla="*/ 86773 h 1577329"/>
              <a:gd name="connsiteX487" fmla="*/ 2951331 w 4312298"/>
              <a:gd name="connsiteY487" fmla="*/ 86773 h 1577329"/>
              <a:gd name="connsiteX488" fmla="*/ 2951331 w 4312298"/>
              <a:gd name="connsiteY488" fmla="*/ 155849 h 1577329"/>
              <a:gd name="connsiteX489" fmla="*/ 2952473 w 4312298"/>
              <a:gd name="connsiteY489" fmla="*/ 155849 h 1577329"/>
              <a:gd name="connsiteX490" fmla="*/ 3049522 w 4312298"/>
              <a:gd name="connsiteY490" fmla="*/ 81064 h 1577329"/>
              <a:gd name="connsiteX491" fmla="*/ 2756091 w 4312298"/>
              <a:gd name="connsiteY491" fmla="*/ 81064 h 1577329"/>
              <a:gd name="connsiteX492" fmla="*/ 2886822 w 4312298"/>
              <a:gd name="connsiteY492" fmla="*/ 216932 h 1577329"/>
              <a:gd name="connsiteX493" fmla="*/ 2756091 w 4312298"/>
              <a:gd name="connsiteY493" fmla="*/ 355655 h 1577329"/>
              <a:gd name="connsiteX494" fmla="*/ 2625361 w 4312298"/>
              <a:gd name="connsiteY494" fmla="*/ 216932 h 1577329"/>
              <a:gd name="connsiteX495" fmla="*/ 2756091 w 4312298"/>
              <a:gd name="connsiteY495" fmla="*/ 81064 h 1577329"/>
              <a:gd name="connsiteX496" fmla="*/ 2217756 w 4312298"/>
              <a:gd name="connsiteY496" fmla="*/ 81064 h 1577329"/>
              <a:gd name="connsiteX497" fmla="*/ 2314805 w 4312298"/>
              <a:gd name="connsiteY497" fmla="*/ 185534 h 1577329"/>
              <a:gd name="connsiteX498" fmla="*/ 2314805 w 4312298"/>
              <a:gd name="connsiteY498" fmla="*/ 349946 h 1577329"/>
              <a:gd name="connsiteX499" fmla="*/ 2291970 w 4312298"/>
              <a:gd name="connsiteY499" fmla="*/ 349946 h 1577329"/>
              <a:gd name="connsiteX500" fmla="*/ 2291970 w 4312298"/>
              <a:gd name="connsiteY500" fmla="*/ 280870 h 1577329"/>
              <a:gd name="connsiteX501" fmla="*/ 2291399 w 4312298"/>
              <a:gd name="connsiteY501" fmla="*/ 280870 h 1577329"/>
              <a:gd name="connsiteX502" fmla="*/ 2190354 w 4312298"/>
              <a:gd name="connsiteY502" fmla="*/ 355655 h 1577329"/>
              <a:gd name="connsiteX503" fmla="*/ 2102439 w 4312298"/>
              <a:gd name="connsiteY503" fmla="*/ 283725 h 1577329"/>
              <a:gd name="connsiteX504" fmla="*/ 2190925 w 4312298"/>
              <a:gd name="connsiteY504" fmla="*/ 209511 h 1577329"/>
              <a:gd name="connsiteX505" fmla="*/ 2291970 w 4312298"/>
              <a:gd name="connsiteY505" fmla="*/ 209511 h 1577329"/>
              <a:gd name="connsiteX506" fmla="*/ 2291970 w 4312298"/>
              <a:gd name="connsiteY506" fmla="*/ 186676 h 1577329"/>
              <a:gd name="connsiteX507" fmla="*/ 2217756 w 4312298"/>
              <a:gd name="connsiteY507" fmla="*/ 102757 h 1577329"/>
              <a:gd name="connsiteX508" fmla="*/ 2133266 w 4312298"/>
              <a:gd name="connsiteY508" fmla="*/ 182680 h 1577329"/>
              <a:gd name="connsiteX509" fmla="*/ 2111002 w 4312298"/>
              <a:gd name="connsiteY509" fmla="*/ 178113 h 1577329"/>
              <a:gd name="connsiteX510" fmla="*/ 2217756 w 4312298"/>
              <a:gd name="connsiteY510" fmla="*/ 81064 h 1577329"/>
              <a:gd name="connsiteX511" fmla="*/ 1713674 w 4312298"/>
              <a:gd name="connsiteY511" fmla="*/ 81064 h 1577329"/>
              <a:gd name="connsiteX512" fmla="*/ 1844404 w 4312298"/>
              <a:gd name="connsiteY512" fmla="*/ 216932 h 1577329"/>
              <a:gd name="connsiteX513" fmla="*/ 1713674 w 4312298"/>
              <a:gd name="connsiteY513" fmla="*/ 355655 h 1577329"/>
              <a:gd name="connsiteX514" fmla="*/ 1582943 w 4312298"/>
              <a:gd name="connsiteY514" fmla="*/ 216932 h 1577329"/>
              <a:gd name="connsiteX515" fmla="*/ 1713674 w 4312298"/>
              <a:gd name="connsiteY515" fmla="*/ 81064 h 1577329"/>
              <a:gd name="connsiteX516" fmla="*/ 1443079 w 4312298"/>
              <a:gd name="connsiteY516" fmla="*/ 81064 h 1577329"/>
              <a:gd name="connsiteX517" fmla="*/ 1544695 w 4312298"/>
              <a:gd name="connsiteY517" fmla="*/ 188959 h 1577329"/>
              <a:gd name="connsiteX518" fmla="*/ 1544695 w 4312298"/>
              <a:gd name="connsiteY518" fmla="*/ 349946 h 1577329"/>
              <a:gd name="connsiteX519" fmla="*/ 1521859 w 4312298"/>
              <a:gd name="connsiteY519" fmla="*/ 349946 h 1577329"/>
              <a:gd name="connsiteX520" fmla="*/ 1521859 w 4312298"/>
              <a:gd name="connsiteY520" fmla="*/ 191814 h 1577329"/>
              <a:gd name="connsiteX521" fmla="*/ 1440224 w 4312298"/>
              <a:gd name="connsiteY521" fmla="*/ 102757 h 1577329"/>
              <a:gd name="connsiteX522" fmla="*/ 1344888 w 4312298"/>
              <a:gd name="connsiteY522" fmla="*/ 191814 h 1577329"/>
              <a:gd name="connsiteX523" fmla="*/ 1344888 w 4312298"/>
              <a:gd name="connsiteY523" fmla="*/ 349946 h 1577329"/>
              <a:gd name="connsiteX524" fmla="*/ 1322053 w 4312298"/>
              <a:gd name="connsiteY524" fmla="*/ 349946 h 1577329"/>
              <a:gd name="connsiteX525" fmla="*/ 1322053 w 4312298"/>
              <a:gd name="connsiteY525" fmla="*/ 86773 h 1577329"/>
              <a:gd name="connsiteX526" fmla="*/ 1344888 w 4312298"/>
              <a:gd name="connsiteY526" fmla="*/ 86773 h 1577329"/>
              <a:gd name="connsiteX527" fmla="*/ 1344888 w 4312298"/>
              <a:gd name="connsiteY527" fmla="*/ 155849 h 1577329"/>
              <a:gd name="connsiteX528" fmla="*/ 1346030 w 4312298"/>
              <a:gd name="connsiteY528" fmla="*/ 155849 h 1577329"/>
              <a:gd name="connsiteX529" fmla="*/ 1443079 w 4312298"/>
              <a:gd name="connsiteY529" fmla="*/ 81064 h 1577329"/>
              <a:gd name="connsiteX530" fmla="*/ 1162207 w 4312298"/>
              <a:gd name="connsiteY530" fmla="*/ 81064 h 1577329"/>
              <a:gd name="connsiteX531" fmla="*/ 1263823 w 4312298"/>
              <a:gd name="connsiteY531" fmla="*/ 188959 h 1577329"/>
              <a:gd name="connsiteX532" fmla="*/ 1263823 w 4312298"/>
              <a:gd name="connsiteY532" fmla="*/ 349946 h 1577329"/>
              <a:gd name="connsiteX533" fmla="*/ 1240988 w 4312298"/>
              <a:gd name="connsiteY533" fmla="*/ 349946 h 1577329"/>
              <a:gd name="connsiteX534" fmla="*/ 1240988 w 4312298"/>
              <a:gd name="connsiteY534" fmla="*/ 191814 h 1577329"/>
              <a:gd name="connsiteX535" fmla="*/ 1159353 w 4312298"/>
              <a:gd name="connsiteY535" fmla="*/ 102757 h 1577329"/>
              <a:gd name="connsiteX536" fmla="*/ 1064017 w 4312298"/>
              <a:gd name="connsiteY536" fmla="*/ 191814 h 1577329"/>
              <a:gd name="connsiteX537" fmla="*/ 1064017 w 4312298"/>
              <a:gd name="connsiteY537" fmla="*/ 349946 h 1577329"/>
              <a:gd name="connsiteX538" fmla="*/ 1041182 w 4312298"/>
              <a:gd name="connsiteY538" fmla="*/ 349946 h 1577329"/>
              <a:gd name="connsiteX539" fmla="*/ 1041182 w 4312298"/>
              <a:gd name="connsiteY539" fmla="*/ 86773 h 1577329"/>
              <a:gd name="connsiteX540" fmla="*/ 1064017 w 4312298"/>
              <a:gd name="connsiteY540" fmla="*/ 86773 h 1577329"/>
              <a:gd name="connsiteX541" fmla="*/ 1064017 w 4312298"/>
              <a:gd name="connsiteY541" fmla="*/ 155849 h 1577329"/>
              <a:gd name="connsiteX542" fmla="*/ 1065159 w 4312298"/>
              <a:gd name="connsiteY542" fmla="*/ 155849 h 1577329"/>
              <a:gd name="connsiteX543" fmla="*/ 1162207 w 4312298"/>
              <a:gd name="connsiteY543" fmla="*/ 81064 h 1577329"/>
              <a:gd name="connsiteX544" fmla="*/ 693043 w 4312298"/>
              <a:gd name="connsiteY544" fmla="*/ 81064 h 1577329"/>
              <a:gd name="connsiteX545" fmla="*/ 813498 w 4312298"/>
              <a:gd name="connsiteY545" fmla="*/ 202660 h 1577329"/>
              <a:gd name="connsiteX546" fmla="*/ 812927 w 4312298"/>
              <a:gd name="connsiteY546" fmla="*/ 224354 h 1577329"/>
              <a:gd name="connsiteX547" fmla="*/ 585719 w 4312298"/>
              <a:gd name="connsiteY547" fmla="*/ 224354 h 1577329"/>
              <a:gd name="connsiteX548" fmla="*/ 694756 w 4312298"/>
              <a:gd name="connsiteY548" fmla="*/ 333962 h 1577329"/>
              <a:gd name="connsiteX549" fmla="*/ 790663 w 4312298"/>
              <a:gd name="connsiteY549" fmla="*/ 262032 h 1577329"/>
              <a:gd name="connsiteX550" fmla="*/ 812356 w 4312298"/>
              <a:gd name="connsiteY550" fmla="*/ 269453 h 1577329"/>
              <a:gd name="connsiteX551" fmla="*/ 695327 w 4312298"/>
              <a:gd name="connsiteY551" fmla="*/ 355655 h 1577329"/>
              <a:gd name="connsiteX552" fmla="*/ 562314 w 4312298"/>
              <a:gd name="connsiteY552" fmla="*/ 216932 h 1577329"/>
              <a:gd name="connsiteX553" fmla="*/ 693043 w 4312298"/>
              <a:gd name="connsiteY553" fmla="*/ 81064 h 1577329"/>
              <a:gd name="connsiteX554" fmla="*/ 2387306 w 4312298"/>
              <a:gd name="connsiteY554" fmla="*/ 7421 h 1577329"/>
              <a:gd name="connsiteX555" fmla="*/ 2410142 w 4312298"/>
              <a:gd name="connsiteY555" fmla="*/ 7421 h 1577329"/>
              <a:gd name="connsiteX556" fmla="*/ 2410142 w 4312298"/>
              <a:gd name="connsiteY556" fmla="*/ 86773 h 1577329"/>
              <a:gd name="connsiteX557" fmla="*/ 2507761 w 4312298"/>
              <a:gd name="connsiteY557" fmla="*/ 86773 h 1577329"/>
              <a:gd name="connsiteX558" fmla="*/ 2507761 w 4312298"/>
              <a:gd name="connsiteY558" fmla="*/ 108466 h 1577329"/>
              <a:gd name="connsiteX559" fmla="*/ 2410142 w 4312298"/>
              <a:gd name="connsiteY559" fmla="*/ 108466 h 1577329"/>
              <a:gd name="connsiteX560" fmla="*/ 2410142 w 4312298"/>
              <a:gd name="connsiteY560" fmla="*/ 276874 h 1577329"/>
              <a:gd name="connsiteX561" fmla="*/ 2460379 w 4312298"/>
              <a:gd name="connsiteY561" fmla="*/ 333962 h 1577329"/>
              <a:gd name="connsiteX562" fmla="*/ 2506049 w 4312298"/>
              <a:gd name="connsiteY562" fmla="*/ 327111 h 1577329"/>
              <a:gd name="connsiteX563" fmla="*/ 2510045 w 4312298"/>
              <a:gd name="connsiteY563" fmla="*/ 347663 h 1577329"/>
              <a:gd name="connsiteX564" fmla="*/ 2459237 w 4312298"/>
              <a:gd name="connsiteY564" fmla="*/ 355655 h 1577329"/>
              <a:gd name="connsiteX565" fmla="*/ 2387306 w 4312298"/>
              <a:gd name="connsiteY565" fmla="*/ 275733 h 1577329"/>
              <a:gd name="connsiteX566" fmla="*/ 2387306 w 4312298"/>
              <a:gd name="connsiteY566" fmla="*/ 108466 h 1577329"/>
              <a:gd name="connsiteX567" fmla="*/ 2339353 w 4312298"/>
              <a:gd name="connsiteY567" fmla="*/ 108466 h 1577329"/>
              <a:gd name="connsiteX568" fmla="*/ 2339353 w 4312298"/>
              <a:gd name="connsiteY568" fmla="*/ 86773 h 1577329"/>
              <a:gd name="connsiteX569" fmla="*/ 2387306 w 4312298"/>
              <a:gd name="connsiteY569" fmla="*/ 86773 h 1577329"/>
              <a:gd name="connsiteX570" fmla="*/ 0 w 4312298"/>
              <a:gd name="connsiteY570" fmla="*/ 7421 h 1577329"/>
              <a:gd name="connsiteX571" fmla="*/ 268311 w 4312298"/>
              <a:gd name="connsiteY571" fmla="*/ 7421 h 1577329"/>
              <a:gd name="connsiteX572" fmla="*/ 268311 w 4312298"/>
              <a:gd name="connsiteY572" fmla="*/ 30256 h 1577329"/>
              <a:gd name="connsiteX573" fmla="*/ 146144 w 4312298"/>
              <a:gd name="connsiteY573" fmla="*/ 30256 h 1577329"/>
              <a:gd name="connsiteX574" fmla="*/ 146144 w 4312298"/>
              <a:gd name="connsiteY574" fmla="*/ 349946 h 1577329"/>
              <a:gd name="connsiteX575" fmla="*/ 122167 w 4312298"/>
              <a:gd name="connsiteY575" fmla="*/ 349946 h 1577329"/>
              <a:gd name="connsiteX576" fmla="*/ 122167 w 4312298"/>
              <a:gd name="connsiteY576" fmla="*/ 30256 h 1577329"/>
              <a:gd name="connsiteX577" fmla="*/ 0 w 4312298"/>
              <a:gd name="connsiteY577" fmla="*/ 30256 h 1577329"/>
              <a:gd name="connsiteX578" fmla="*/ 2547151 w 4312298"/>
              <a:gd name="connsiteY578" fmla="*/ 0 h 1577329"/>
              <a:gd name="connsiteX579" fmla="*/ 2581404 w 4312298"/>
              <a:gd name="connsiteY579" fmla="*/ 0 h 1577329"/>
              <a:gd name="connsiteX580" fmla="*/ 2581404 w 4312298"/>
              <a:gd name="connsiteY580" fmla="*/ 33682 h 1577329"/>
              <a:gd name="connsiteX581" fmla="*/ 2547151 w 4312298"/>
              <a:gd name="connsiteY581" fmla="*/ 33682 h 1577329"/>
              <a:gd name="connsiteX582" fmla="*/ 942991 w 4312298"/>
              <a:gd name="connsiteY582" fmla="*/ 0 h 1577329"/>
              <a:gd name="connsiteX583" fmla="*/ 977244 w 4312298"/>
              <a:gd name="connsiteY583" fmla="*/ 0 h 1577329"/>
              <a:gd name="connsiteX584" fmla="*/ 977244 w 4312298"/>
              <a:gd name="connsiteY584" fmla="*/ 33682 h 1577329"/>
              <a:gd name="connsiteX585" fmla="*/ 942991 w 4312298"/>
              <a:gd name="connsiteY585" fmla="*/ 33682 h 1577329"/>
              <a:gd name="connsiteX586" fmla="*/ 301328 w 4312298"/>
              <a:gd name="connsiteY586" fmla="*/ 0 h 1577329"/>
              <a:gd name="connsiteX587" fmla="*/ 324163 w 4312298"/>
              <a:gd name="connsiteY587" fmla="*/ 0 h 1577329"/>
              <a:gd name="connsiteX588" fmla="*/ 324163 w 4312298"/>
              <a:gd name="connsiteY588" fmla="*/ 155849 h 1577329"/>
              <a:gd name="connsiteX589" fmla="*/ 325304 w 4312298"/>
              <a:gd name="connsiteY589" fmla="*/ 155849 h 1577329"/>
              <a:gd name="connsiteX590" fmla="*/ 422353 w 4312298"/>
              <a:gd name="connsiteY590" fmla="*/ 81064 h 1577329"/>
              <a:gd name="connsiteX591" fmla="*/ 523969 w 4312298"/>
              <a:gd name="connsiteY591" fmla="*/ 188960 h 1577329"/>
              <a:gd name="connsiteX592" fmla="*/ 523969 w 4312298"/>
              <a:gd name="connsiteY592" fmla="*/ 349947 h 1577329"/>
              <a:gd name="connsiteX593" fmla="*/ 501134 w 4312298"/>
              <a:gd name="connsiteY593" fmla="*/ 349947 h 1577329"/>
              <a:gd name="connsiteX594" fmla="*/ 501134 w 4312298"/>
              <a:gd name="connsiteY594" fmla="*/ 191814 h 1577329"/>
              <a:gd name="connsiteX595" fmla="*/ 419498 w 4312298"/>
              <a:gd name="connsiteY595" fmla="*/ 102758 h 1577329"/>
              <a:gd name="connsiteX596" fmla="*/ 324163 w 4312298"/>
              <a:gd name="connsiteY596" fmla="*/ 191814 h 1577329"/>
              <a:gd name="connsiteX597" fmla="*/ 324163 w 4312298"/>
              <a:gd name="connsiteY597" fmla="*/ 349947 h 1577329"/>
              <a:gd name="connsiteX598" fmla="*/ 301328 w 4312298"/>
              <a:gd name="connsiteY598" fmla="*/ 349947 h 157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</a:cxnLst>
            <a:rect l="l" t="t" r="r" b="b"/>
            <a:pathLst>
              <a:path w="4312298" h="1577329">
                <a:moveTo>
                  <a:pt x="2014524" y="1475713"/>
                </a:moveTo>
                <a:cubicBezTo>
                  <a:pt x="1972279" y="1475713"/>
                  <a:pt x="1956866" y="1497406"/>
                  <a:pt x="1956866" y="1515675"/>
                </a:cubicBezTo>
                <a:cubicBezTo>
                  <a:pt x="1956866" y="1544218"/>
                  <a:pt x="1980842" y="1555636"/>
                  <a:pt x="2060194" y="1555636"/>
                </a:cubicBezTo>
                <a:cubicBezTo>
                  <a:pt x="2146397" y="1555636"/>
                  <a:pt x="2165806" y="1539651"/>
                  <a:pt x="2165806" y="1508253"/>
                </a:cubicBezTo>
                <a:cubicBezTo>
                  <a:pt x="2165806" y="1491127"/>
                  <a:pt x="2155531" y="1475713"/>
                  <a:pt x="2122990" y="1475713"/>
                </a:cubicBezTo>
                <a:close/>
                <a:moveTo>
                  <a:pt x="2053344" y="1250217"/>
                </a:moveTo>
                <a:cubicBezTo>
                  <a:pt x="1999111" y="1250217"/>
                  <a:pt x="1973992" y="1275907"/>
                  <a:pt x="1973992" y="1318152"/>
                </a:cubicBezTo>
                <a:cubicBezTo>
                  <a:pt x="1973992" y="1362109"/>
                  <a:pt x="1997398" y="1384944"/>
                  <a:pt x="2054486" y="1384944"/>
                </a:cubicBezTo>
                <a:cubicBezTo>
                  <a:pt x="2111573" y="1384944"/>
                  <a:pt x="2137833" y="1362680"/>
                  <a:pt x="2137833" y="1318152"/>
                </a:cubicBezTo>
                <a:cubicBezTo>
                  <a:pt x="2137833" y="1275336"/>
                  <a:pt x="2107577" y="1250217"/>
                  <a:pt x="2053344" y="1250217"/>
                </a:cubicBezTo>
                <a:close/>
                <a:moveTo>
                  <a:pt x="1792454" y="1244509"/>
                </a:moveTo>
                <a:cubicBezTo>
                  <a:pt x="1726232" y="1244509"/>
                  <a:pt x="1684558" y="1287895"/>
                  <a:pt x="1684558" y="1358112"/>
                </a:cubicBezTo>
                <a:cubicBezTo>
                  <a:pt x="1684558" y="1428330"/>
                  <a:pt x="1722807" y="1475713"/>
                  <a:pt x="1791883" y="1475713"/>
                </a:cubicBezTo>
                <a:cubicBezTo>
                  <a:pt x="1860959" y="1475713"/>
                  <a:pt x="1900349" y="1428330"/>
                  <a:pt x="1900349" y="1358112"/>
                </a:cubicBezTo>
                <a:cubicBezTo>
                  <a:pt x="1900349" y="1287895"/>
                  <a:pt x="1858675" y="1244509"/>
                  <a:pt x="1792454" y="1244509"/>
                </a:cubicBezTo>
                <a:close/>
                <a:moveTo>
                  <a:pt x="1424811" y="1244509"/>
                </a:moveTo>
                <a:cubicBezTo>
                  <a:pt x="1358589" y="1244509"/>
                  <a:pt x="1316915" y="1287895"/>
                  <a:pt x="1316915" y="1358112"/>
                </a:cubicBezTo>
                <a:cubicBezTo>
                  <a:pt x="1316915" y="1428330"/>
                  <a:pt x="1355164" y="1475713"/>
                  <a:pt x="1424240" y="1475713"/>
                </a:cubicBezTo>
                <a:cubicBezTo>
                  <a:pt x="1493316" y="1475713"/>
                  <a:pt x="1532706" y="1428330"/>
                  <a:pt x="1532706" y="1358112"/>
                </a:cubicBezTo>
                <a:cubicBezTo>
                  <a:pt x="1532706" y="1287895"/>
                  <a:pt x="1491032" y="1244509"/>
                  <a:pt x="1424811" y="1244509"/>
                </a:cubicBezTo>
                <a:close/>
                <a:moveTo>
                  <a:pt x="310557" y="1244509"/>
                </a:moveTo>
                <a:cubicBezTo>
                  <a:pt x="251186" y="1244509"/>
                  <a:pt x="210653" y="1279332"/>
                  <a:pt x="204374" y="1344412"/>
                </a:cubicBezTo>
                <a:lnTo>
                  <a:pt x="409889" y="1344412"/>
                </a:lnTo>
                <a:cubicBezTo>
                  <a:pt x="407036" y="1282186"/>
                  <a:pt x="375637" y="1244509"/>
                  <a:pt x="310557" y="1244509"/>
                </a:cubicBezTo>
                <a:close/>
                <a:moveTo>
                  <a:pt x="3039817" y="1243367"/>
                </a:moveTo>
                <a:cubicBezTo>
                  <a:pt x="2975308" y="1243367"/>
                  <a:pt x="2940485" y="1286182"/>
                  <a:pt x="2940485" y="1360396"/>
                </a:cubicBezTo>
                <a:cubicBezTo>
                  <a:pt x="2940485" y="1434610"/>
                  <a:pt x="2973025" y="1475713"/>
                  <a:pt x="3039817" y="1475713"/>
                </a:cubicBezTo>
                <a:cubicBezTo>
                  <a:pt x="3104326" y="1475713"/>
                  <a:pt x="3146000" y="1435181"/>
                  <a:pt x="3146000" y="1361538"/>
                </a:cubicBezTo>
                <a:lnTo>
                  <a:pt x="3146000" y="1358684"/>
                </a:lnTo>
                <a:cubicBezTo>
                  <a:pt x="3146000" y="1289608"/>
                  <a:pt x="3104326" y="1243367"/>
                  <a:pt x="3039817" y="1243367"/>
                </a:cubicBezTo>
                <a:close/>
                <a:moveTo>
                  <a:pt x="4049695" y="1228524"/>
                </a:moveTo>
                <a:lnTo>
                  <a:pt x="4075955" y="1228524"/>
                </a:lnTo>
                <a:lnTo>
                  <a:pt x="4118200" y="1319864"/>
                </a:lnTo>
                <a:cubicBezTo>
                  <a:pt x="4134185" y="1355829"/>
                  <a:pt x="4165583" y="1419196"/>
                  <a:pt x="4184992" y="1462583"/>
                </a:cubicBezTo>
                <a:cubicBezTo>
                  <a:pt x="4203831" y="1418055"/>
                  <a:pt x="4231234" y="1356971"/>
                  <a:pt x="4247218" y="1320435"/>
                </a:cubicBezTo>
                <a:lnTo>
                  <a:pt x="4287750" y="1228524"/>
                </a:lnTo>
                <a:lnTo>
                  <a:pt x="4312298" y="1228524"/>
                </a:lnTo>
                <a:lnTo>
                  <a:pt x="4193556" y="1495123"/>
                </a:lnTo>
                <a:cubicBezTo>
                  <a:pt x="4167295" y="1553352"/>
                  <a:pt x="4136468" y="1575616"/>
                  <a:pt x="4093082" y="1575616"/>
                </a:cubicBezTo>
                <a:cubicBezTo>
                  <a:pt x="4077097" y="1575616"/>
                  <a:pt x="4065109" y="1573904"/>
                  <a:pt x="4055975" y="1572191"/>
                </a:cubicBezTo>
                <a:lnTo>
                  <a:pt x="4059971" y="1550498"/>
                </a:lnTo>
                <a:cubicBezTo>
                  <a:pt x="4071959" y="1552781"/>
                  <a:pt x="4081664" y="1553923"/>
                  <a:pt x="4093082" y="1553923"/>
                </a:cubicBezTo>
                <a:cubicBezTo>
                  <a:pt x="4123909" y="1553923"/>
                  <a:pt x="4147886" y="1545360"/>
                  <a:pt x="4173004" y="1488843"/>
                </a:cubicBezTo>
                <a:close/>
                <a:moveTo>
                  <a:pt x="3920106" y="1228524"/>
                </a:moveTo>
                <a:lnTo>
                  <a:pt x="3942941" y="1228524"/>
                </a:lnTo>
                <a:lnTo>
                  <a:pt x="3942941" y="1297600"/>
                </a:lnTo>
                <a:lnTo>
                  <a:pt x="3944083" y="1297600"/>
                </a:lnTo>
                <a:cubicBezTo>
                  <a:pt x="3953217" y="1253643"/>
                  <a:pt x="3981190" y="1228524"/>
                  <a:pt x="4028001" y="1228524"/>
                </a:cubicBezTo>
                <a:lnTo>
                  <a:pt x="4047982" y="1228524"/>
                </a:lnTo>
                <a:lnTo>
                  <a:pt x="4047982" y="1251359"/>
                </a:lnTo>
                <a:lnTo>
                  <a:pt x="4029714" y="1251359"/>
                </a:lnTo>
                <a:cubicBezTo>
                  <a:pt x="3972627" y="1251359"/>
                  <a:pt x="3942941" y="1277048"/>
                  <a:pt x="3942941" y="1339274"/>
                </a:cubicBezTo>
                <a:lnTo>
                  <a:pt x="3942941" y="1491698"/>
                </a:lnTo>
                <a:lnTo>
                  <a:pt x="3920106" y="1491698"/>
                </a:lnTo>
                <a:close/>
                <a:moveTo>
                  <a:pt x="3227064" y="1228524"/>
                </a:moveTo>
                <a:lnTo>
                  <a:pt x="3249899" y="1228524"/>
                </a:lnTo>
                <a:lnTo>
                  <a:pt x="3249899" y="1386656"/>
                </a:lnTo>
                <a:cubicBezTo>
                  <a:pt x="3249899" y="1430614"/>
                  <a:pt x="3268167" y="1475713"/>
                  <a:pt x="3331534" y="1475713"/>
                </a:cubicBezTo>
                <a:cubicBezTo>
                  <a:pt x="3390334" y="1475713"/>
                  <a:pt x="3426870" y="1443173"/>
                  <a:pt x="3426870" y="1386656"/>
                </a:cubicBezTo>
                <a:lnTo>
                  <a:pt x="3426870" y="1228524"/>
                </a:lnTo>
                <a:lnTo>
                  <a:pt x="3449705" y="1228524"/>
                </a:lnTo>
                <a:lnTo>
                  <a:pt x="3449705" y="1491698"/>
                </a:lnTo>
                <a:lnTo>
                  <a:pt x="3426870" y="1491698"/>
                </a:lnTo>
                <a:lnTo>
                  <a:pt x="3426870" y="1422622"/>
                </a:lnTo>
                <a:lnTo>
                  <a:pt x="3425729" y="1422622"/>
                </a:lnTo>
                <a:cubicBezTo>
                  <a:pt x="3414882" y="1470575"/>
                  <a:pt x="3377775" y="1497406"/>
                  <a:pt x="3328680" y="1497406"/>
                </a:cubicBezTo>
                <a:cubicBezTo>
                  <a:pt x="3249899" y="1497406"/>
                  <a:pt x="3227064" y="1445457"/>
                  <a:pt x="3227064" y="1389511"/>
                </a:cubicBezTo>
                <a:close/>
                <a:moveTo>
                  <a:pt x="2563707" y="1228524"/>
                </a:moveTo>
                <a:lnTo>
                  <a:pt x="2586542" y="1228524"/>
                </a:lnTo>
                <a:lnTo>
                  <a:pt x="2586542" y="1491698"/>
                </a:lnTo>
                <a:lnTo>
                  <a:pt x="2563707" y="1491698"/>
                </a:lnTo>
                <a:close/>
                <a:moveTo>
                  <a:pt x="2185216" y="1228524"/>
                </a:moveTo>
                <a:lnTo>
                  <a:pt x="2211476" y="1228524"/>
                </a:lnTo>
                <a:lnTo>
                  <a:pt x="2253721" y="1319864"/>
                </a:lnTo>
                <a:cubicBezTo>
                  <a:pt x="2269706" y="1355829"/>
                  <a:pt x="2301104" y="1419196"/>
                  <a:pt x="2320513" y="1462583"/>
                </a:cubicBezTo>
                <a:cubicBezTo>
                  <a:pt x="2339352" y="1418055"/>
                  <a:pt x="2366755" y="1356971"/>
                  <a:pt x="2382739" y="1320435"/>
                </a:cubicBezTo>
                <a:lnTo>
                  <a:pt x="2423271" y="1228524"/>
                </a:lnTo>
                <a:lnTo>
                  <a:pt x="2447819" y="1228524"/>
                </a:lnTo>
                <a:lnTo>
                  <a:pt x="2329077" y="1495123"/>
                </a:lnTo>
                <a:cubicBezTo>
                  <a:pt x="2302816" y="1553352"/>
                  <a:pt x="2271989" y="1575616"/>
                  <a:pt x="2228603" y="1575616"/>
                </a:cubicBezTo>
                <a:cubicBezTo>
                  <a:pt x="2212618" y="1575616"/>
                  <a:pt x="2200630" y="1573904"/>
                  <a:pt x="2191496" y="1572191"/>
                </a:cubicBezTo>
                <a:lnTo>
                  <a:pt x="2195492" y="1550498"/>
                </a:lnTo>
                <a:cubicBezTo>
                  <a:pt x="2207480" y="1552781"/>
                  <a:pt x="2217185" y="1553923"/>
                  <a:pt x="2228603" y="1553923"/>
                </a:cubicBezTo>
                <a:cubicBezTo>
                  <a:pt x="2259430" y="1553923"/>
                  <a:pt x="2283407" y="1545360"/>
                  <a:pt x="2308525" y="1488843"/>
                </a:cubicBezTo>
                <a:close/>
                <a:moveTo>
                  <a:pt x="2059052" y="1228524"/>
                </a:moveTo>
                <a:lnTo>
                  <a:pt x="2181220" y="1228524"/>
                </a:lnTo>
                <a:lnTo>
                  <a:pt x="2181220" y="1250217"/>
                </a:lnTo>
                <a:lnTo>
                  <a:pt x="2135550" y="1250217"/>
                </a:lnTo>
                <a:cubicBezTo>
                  <a:pt x="2120136" y="1250217"/>
                  <a:pt x="2111002" y="1249646"/>
                  <a:pt x="2085884" y="1248505"/>
                </a:cubicBezTo>
                <a:lnTo>
                  <a:pt x="2085313" y="1250217"/>
                </a:lnTo>
                <a:cubicBezTo>
                  <a:pt x="2129270" y="1256497"/>
                  <a:pt x="2160668" y="1275907"/>
                  <a:pt x="2160668" y="1322718"/>
                </a:cubicBezTo>
                <a:cubicBezTo>
                  <a:pt x="2160668" y="1376952"/>
                  <a:pt x="2125274" y="1406637"/>
                  <a:pt x="2053344" y="1406637"/>
                </a:cubicBezTo>
                <a:cubicBezTo>
                  <a:pt x="2036788" y="1406637"/>
                  <a:pt x="2021946" y="1404354"/>
                  <a:pt x="2009386" y="1400357"/>
                </a:cubicBezTo>
                <a:lnTo>
                  <a:pt x="1997969" y="1416342"/>
                </a:lnTo>
                <a:cubicBezTo>
                  <a:pt x="1991689" y="1424905"/>
                  <a:pt x="1987122" y="1428901"/>
                  <a:pt x="1987122" y="1435752"/>
                </a:cubicBezTo>
                <a:cubicBezTo>
                  <a:pt x="1987122" y="1448882"/>
                  <a:pt x="1999111" y="1454020"/>
                  <a:pt x="2018520" y="1454020"/>
                </a:cubicBezTo>
                <a:cubicBezTo>
                  <a:pt x="2051060" y="1454020"/>
                  <a:pt x="2088738" y="1453449"/>
                  <a:pt x="2121278" y="1453449"/>
                </a:cubicBezTo>
                <a:cubicBezTo>
                  <a:pt x="2165806" y="1453449"/>
                  <a:pt x="2188641" y="1473430"/>
                  <a:pt x="2188641" y="1508253"/>
                </a:cubicBezTo>
                <a:cubicBezTo>
                  <a:pt x="2188641" y="1556207"/>
                  <a:pt x="2158385" y="1577329"/>
                  <a:pt x="2060765" y="1577329"/>
                </a:cubicBezTo>
                <a:cubicBezTo>
                  <a:pt x="1963716" y="1577329"/>
                  <a:pt x="1933460" y="1555636"/>
                  <a:pt x="1933460" y="1520241"/>
                </a:cubicBezTo>
                <a:cubicBezTo>
                  <a:pt x="1933460" y="1497977"/>
                  <a:pt x="1952299" y="1480280"/>
                  <a:pt x="1991118" y="1474001"/>
                </a:cubicBezTo>
                <a:lnTo>
                  <a:pt x="1991118" y="1472859"/>
                </a:lnTo>
                <a:cubicBezTo>
                  <a:pt x="1977417" y="1468863"/>
                  <a:pt x="1965429" y="1459729"/>
                  <a:pt x="1965429" y="1441461"/>
                </a:cubicBezTo>
                <a:cubicBezTo>
                  <a:pt x="1965429" y="1430614"/>
                  <a:pt x="1977417" y="1421480"/>
                  <a:pt x="1987122" y="1414059"/>
                </a:cubicBezTo>
                <a:lnTo>
                  <a:pt x="2006532" y="1399216"/>
                </a:lnTo>
                <a:cubicBezTo>
                  <a:pt x="1969996" y="1386656"/>
                  <a:pt x="1951157" y="1357542"/>
                  <a:pt x="1951157" y="1320435"/>
                </a:cubicBezTo>
                <a:cubicBezTo>
                  <a:pt x="1951157" y="1259922"/>
                  <a:pt x="1991118" y="1228524"/>
                  <a:pt x="2059052" y="1228524"/>
                </a:cubicBezTo>
                <a:close/>
                <a:moveTo>
                  <a:pt x="3592424" y="1222815"/>
                </a:moveTo>
                <a:cubicBezTo>
                  <a:pt x="3652937" y="1222815"/>
                  <a:pt x="3679768" y="1253072"/>
                  <a:pt x="3694040" y="1307305"/>
                </a:cubicBezTo>
                <a:lnTo>
                  <a:pt x="3671776" y="1313013"/>
                </a:lnTo>
                <a:cubicBezTo>
                  <a:pt x="3659216" y="1263347"/>
                  <a:pt x="3636381" y="1244509"/>
                  <a:pt x="3592995" y="1244509"/>
                </a:cubicBezTo>
                <a:cubicBezTo>
                  <a:pt x="3549608" y="1244509"/>
                  <a:pt x="3526202" y="1263347"/>
                  <a:pt x="3526202" y="1293033"/>
                </a:cubicBezTo>
                <a:cubicBezTo>
                  <a:pt x="3526202" y="1321576"/>
                  <a:pt x="3546754" y="1339274"/>
                  <a:pt x="3603271" y="1347266"/>
                </a:cubicBezTo>
                <a:cubicBezTo>
                  <a:pt x="3671776" y="1356971"/>
                  <a:pt x="3703174" y="1380377"/>
                  <a:pt x="3703174" y="1422621"/>
                </a:cubicBezTo>
                <a:cubicBezTo>
                  <a:pt x="3703174" y="1467150"/>
                  <a:pt x="3670634" y="1497977"/>
                  <a:pt x="3606696" y="1497977"/>
                </a:cubicBezTo>
                <a:cubicBezTo>
                  <a:pt x="3531911" y="1497977"/>
                  <a:pt x="3500513" y="1462012"/>
                  <a:pt x="3486241" y="1402070"/>
                </a:cubicBezTo>
                <a:lnTo>
                  <a:pt x="3508505" y="1397503"/>
                </a:lnTo>
                <a:cubicBezTo>
                  <a:pt x="3519352" y="1439748"/>
                  <a:pt x="3540474" y="1475713"/>
                  <a:pt x="3606696" y="1475713"/>
                </a:cubicBezTo>
                <a:cubicBezTo>
                  <a:pt x="3655220" y="1475713"/>
                  <a:pt x="3679768" y="1454020"/>
                  <a:pt x="3679768" y="1422051"/>
                </a:cubicBezTo>
                <a:cubicBezTo>
                  <a:pt x="3679768" y="1392365"/>
                  <a:pt x="3659216" y="1378093"/>
                  <a:pt x="3594137" y="1368388"/>
                </a:cubicBezTo>
                <a:cubicBezTo>
                  <a:pt x="3529057" y="1358684"/>
                  <a:pt x="3503367" y="1334136"/>
                  <a:pt x="3503367" y="1294174"/>
                </a:cubicBezTo>
                <a:cubicBezTo>
                  <a:pt x="3503367" y="1253642"/>
                  <a:pt x="3534195" y="1222815"/>
                  <a:pt x="3592424" y="1222815"/>
                </a:cubicBezTo>
                <a:close/>
                <a:moveTo>
                  <a:pt x="2777214" y="1222815"/>
                </a:moveTo>
                <a:cubicBezTo>
                  <a:pt x="2855994" y="1222815"/>
                  <a:pt x="2878829" y="1274765"/>
                  <a:pt x="2878829" y="1330711"/>
                </a:cubicBezTo>
                <a:lnTo>
                  <a:pt x="2878829" y="1491697"/>
                </a:lnTo>
                <a:lnTo>
                  <a:pt x="2855994" y="1491697"/>
                </a:lnTo>
                <a:lnTo>
                  <a:pt x="2855994" y="1333565"/>
                </a:lnTo>
                <a:cubicBezTo>
                  <a:pt x="2855994" y="1289608"/>
                  <a:pt x="2837727" y="1244509"/>
                  <a:pt x="2774359" y="1244509"/>
                </a:cubicBezTo>
                <a:cubicBezTo>
                  <a:pt x="2715559" y="1244509"/>
                  <a:pt x="2679023" y="1277048"/>
                  <a:pt x="2679023" y="1333565"/>
                </a:cubicBezTo>
                <a:lnTo>
                  <a:pt x="2679023" y="1491697"/>
                </a:lnTo>
                <a:lnTo>
                  <a:pt x="2656188" y="1491697"/>
                </a:lnTo>
                <a:lnTo>
                  <a:pt x="2656188" y="1228524"/>
                </a:lnTo>
                <a:lnTo>
                  <a:pt x="2679023" y="1228524"/>
                </a:lnTo>
                <a:lnTo>
                  <a:pt x="2679023" y="1297600"/>
                </a:lnTo>
                <a:lnTo>
                  <a:pt x="2680165" y="1297600"/>
                </a:lnTo>
                <a:cubicBezTo>
                  <a:pt x="2691011" y="1249646"/>
                  <a:pt x="2728118" y="1222815"/>
                  <a:pt x="2777214" y="1222815"/>
                </a:cubicBezTo>
                <a:close/>
                <a:moveTo>
                  <a:pt x="1792454" y="1222815"/>
                </a:moveTo>
                <a:cubicBezTo>
                  <a:pt x="1868380" y="1222815"/>
                  <a:pt x="1923184" y="1273623"/>
                  <a:pt x="1923184" y="1358684"/>
                </a:cubicBezTo>
                <a:cubicBezTo>
                  <a:pt x="1923184" y="1443744"/>
                  <a:pt x="1874660" y="1497406"/>
                  <a:pt x="1792454" y="1497406"/>
                </a:cubicBezTo>
                <a:cubicBezTo>
                  <a:pt x="1710247" y="1497406"/>
                  <a:pt x="1661723" y="1443744"/>
                  <a:pt x="1661723" y="1358684"/>
                </a:cubicBezTo>
                <a:cubicBezTo>
                  <a:pt x="1661723" y="1273623"/>
                  <a:pt x="1716527" y="1222815"/>
                  <a:pt x="1792454" y="1222815"/>
                </a:cubicBezTo>
                <a:close/>
                <a:moveTo>
                  <a:pt x="1424811" y="1222815"/>
                </a:moveTo>
                <a:cubicBezTo>
                  <a:pt x="1500737" y="1222815"/>
                  <a:pt x="1555541" y="1273623"/>
                  <a:pt x="1555541" y="1358684"/>
                </a:cubicBezTo>
                <a:cubicBezTo>
                  <a:pt x="1555541" y="1443744"/>
                  <a:pt x="1507017" y="1497406"/>
                  <a:pt x="1424811" y="1497406"/>
                </a:cubicBezTo>
                <a:cubicBezTo>
                  <a:pt x="1342604" y="1497406"/>
                  <a:pt x="1294080" y="1443744"/>
                  <a:pt x="1294080" y="1358684"/>
                </a:cubicBezTo>
                <a:cubicBezTo>
                  <a:pt x="1294080" y="1273623"/>
                  <a:pt x="1348884" y="1222815"/>
                  <a:pt x="1424811" y="1222815"/>
                </a:cubicBezTo>
                <a:close/>
                <a:moveTo>
                  <a:pt x="1154216" y="1222815"/>
                </a:moveTo>
                <a:cubicBezTo>
                  <a:pt x="1232996" y="1222815"/>
                  <a:pt x="1255832" y="1274765"/>
                  <a:pt x="1255832" y="1330711"/>
                </a:cubicBezTo>
                <a:lnTo>
                  <a:pt x="1255832" y="1491697"/>
                </a:lnTo>
                <a:lnTo>
                  <a:pt x="1232996" y="1491697"/>
                </a:lnTo>
                <a:lnTo>
                  <a:pt x="1232996" y="1333565"/>
                </a:lnTo>
                <a:cubicBezTo>
                  <a:pt x="1232996" y="1289608"/>
                  <a:pt x="1214728" y="1244509"/>
                  <a:pt x="1151361" y="1244509"/>
                </a:cubicBezTo>
                <a:cubicBezTo>
                  <a:pt x="1092561" y="1244509"/>
                  <a:pt x="1056025" y="1277048"/>
                  <a:pt x="1056025" y="1333565"/>
                </a:cubicBezTo>
                <a:lnTo>
                  <a:pt x="1056025" y="1491697"/>
                </a:lnTo>
                <a:lnTo>
                  <a:pt x="1033190" y="1491697"/>
                </a:lnTo>
                <a:lnTo>
                  <a:pt x="1033190" y="1228524"/>
                </a:lnTo>
                <a:lnTo>
                  <a:pt x="1056025" y="1228524"/>
                </a:lnTo>
                <a:lnTo>
                  <a:pt x="1056025" y="1297600"/>
                </a:lnTo>
                <a:lnTo>
                  <a:pt x="1057167" y="1297600"/>
                </a:lnTo>
                <a:cubicBezTo>
                  <a:pt x="1068013" y="1249646"/>
                  <a:pt x="1105120" y="1222815"/>
                  <a:pt x="1154216" y="1222815"/>
                </a:cubicBezTo>
                <a:close/>
                <a:moveTo>
                  <a:pt x="585623" y="1222815"/>
                </a:moveTo>
                <a:cubicBezTo>
                  <a:pt x="655841" y="1222815"/>
                  <a:pt x="696373" y="1259351"/>
                  <a:pt x="708932" y="1320435"/>
                </a:cubicBezTo>
                <a:lnTo>
                  <a:pt x="686668" y="1326144"/>
                </a:lnTo>
                <a:cubicBezTo>
                  <a:pt x="674680" y="1273623"/>
                  <a:pt x="643852" y="1244509"/>
                  <a:pt x="585052" y="1244509"/>
                </a:cubicBezTo>
                <a:cubicBezTo>
                  <a:pt x="520543" y="1244509"/>
                  <a:pt x="476015" y="1285041"/>
                  <a:pt x="476015" y="1360967"/>
                </a:cubicBezTo>
                <a:cubicBezTo>
                  <a:pt x="476015" y="1431185"/>
                  <a:pt x="519403" y="1475713"/>
                  <a:pt x="587336" y="1475713"/>
                </a:cubicBezTo>
                <a:cubicBezTo>
                  <a:pt x="655270" y="1475713"/>
                  <a:pt x="675251" y="1438035"/>
                  <a:pt x="688381" y="1391223"/>
                </a:cubicBezTo>
                <a:lnTo>
                  <a:pt x="710645" y="1397503"/>
                </a:lnTo>
                <a:cubicBezTo>
                  <a:pt x="695231" y="1460870"/>
                  <a:pt x="657553" y="1497406"/>
                  <a:pt x="587907" y="1497406"/>
                </a:cubicBezTo>
                <a:cubicBezTo>
                  <a:pt x="505701" y="1497406"/>
                  <a:pt x="453180" y="1443744"/>
                  <a:pt x="453180" y="1358684"/>
                </a:cubicBezTo>
                <a:cubicBezTo>
                  <a:pt x="453180" y="1273623"/>
                  <a:pt x="511409" y="1222815"/>
                  <a:pt x="585623" y="1222815"/>
                </a:cubicBezTo>
                <a:close/>
                <a:moveTo>
                  <a:pt x="311128" y="1222815"/>
                </a:moveTo>
                <a:cubicBezTo>
                  <a:pt x="387054" y="1222815"/>
                  <a:pt x="431582" y="1271339"/>
                  <a:pt x="431582" y="1344412"/>
                </a:cubicBezTo>
                <a:cubicBezTo>
                  <a:pt x="431582" y="1347837"/>
                  <a:pt x="431582" y="1358112"/>
                  <a:pt x="431011" y="1366105"/>
                </a:cubicBezTo>
                <a:lnTo>
                  <a:pt x="203803" y="1366105"/>
                </a:lnTo>
                <a:cubicBezTo>
                  <a:pt x="206086" y="1433468"/>
                  <a:pt x="246620" y="1475713"/>
                  <a:pt x="312841" y="1475713"/>
                </a:cubicBezTo>
                <a:cubicBezTo>
                  <a:pt x="372211" y="1475713"/>
                  <a:pt x="397330" y="1443744"/>
                  <a:pt x="408747" y="1403783"/>
                </a:cubicBezTo>
                <a:lnTo>
                  <a:pt x="430440" y="1411204"/>
                </a:lnTo>
                <a:cubicBezTo>
                  <a:pt x="416739" y="1466579"/>
                  <a:pt x="375637" y="1497406"/>
                  <a:pt x="313412" y="1497406"/>
                </a:cubicBezTo>
                <a:cubicBezTo>
                  <a:pt x="230634" y="1497406"/>
                  <a:pt x="180397" y="1443744"/>
                  <a:pt x="180397" y="1358684"/>
                </a:cubicBezTo>
                <a:cubicBezTo>
                  <a:pt x="180397" y="1273623"/>
                  <a:pt x="236915" y="1222815"/>
                  <a:pt x="311128" y="1222815"/>
                </a:cubicBezTo>
                <a:close/>
                <a:moveTo>
                  <a:pt x="3762545" y="1149172"/>
                </a:moveTo>
                <a:lnTo>
                  <a:pt x="3785380" y="1149172"/>
                </a:lnTo>
                <a:lnTo>
                  <a:pt x="3785380" y="1228524"/>
                </a:lnTo>
                <a:lnTo>
                  <a:pt x="3882999" y="1228524"/>
                </a:lnTo>
                <a:lnTo>
                  <a:pt x="3882999" y="1250217"/>
                </a:lnTo>
                <a:lnTo>
                  <a:pt x="3785380" y="1250217"/>
                </a:lnTo>
                <a:lnTo>
                  <a:pt x="3785380" y="1418625"/>
                </a:lnTo>
                <a:cubicBezTo>
                  <a:pt x="3785380" y="1456303"/>
                  <a:pt x="3800222" y="1475713"/>
                  <a:pt x="3835617" y="1475713"/>
                </a:cubicBezTo>
                <a:cubicBezTo>
                  <a:pt x="3852172" y="1475713"/>
                  <a:pt x="3863019" y="1474000"/>
                  <a:pt x="3881287" y="1468862"/>
                </a:cubicBezTo>
                <a:lnTo>
                  <a:pt x="3885283" y="1489414"/>
                </a:lnTo>
                <a:cubicBezTo>
                  <a:pt x="3868727" y="1494552"/>
                  <a:pt x="3853885" y="1497406"/>
                  <a:pt x="3834475" y="1497406"/>
                </a:cubicBezTo>
                <a:cubicBezTo>
                  <a:pt x="3785380" y="1497406"/>
                  <a:pt x="3762545" y="1465437"/>
                  <a:pt x="3762545" y="1417484"/>
                </a:cubicBezTo>
                <a:lnTo>
                  <a:pt x="3762545" y="1250217"/>
                </a:lnTo>
                <a:lnTo>
                  <a:pt x="3714591" y="1250217"/>
                </a:lnTo>
                <a:lnTo>
                  <a:pt x="3714591" y="1228524"/>
                </a:lnTo>
                <a:lnTo>
                  <a:pt x="3762545" y="1228524"/>
                </a:lnTo>
                <a:close/>
                <a:moveTo>
                  <a:pt x="47954" y="1149172"/>
                </a:moveTo>
                <a:lnTo>
                  <a:pt x="70789" y="1149172"/>
                </a:lnTo>
                <a:lnTo>
                  <a:pt x="70789" y="1228524"/>
                </a:lnTo>
                <a:lnTo>
                  <a:pt x="168408" y="1228524"/>
                </a:lnTo>
                <a:lnTo>
                  <a:pt x="168408" y="1250217"/>
                </a:lnTo>
                <a:lnTo>
                  <a:pt x="70789" y="1250217"/>
                </a:lnTo>
                <a:lnTo>
                  <a:pt x="70789" y="1418625"/>
                </a:lnTo>
                <a:cubicBezTo>
                  <a:pt x="70789" y="1456303"/>
                  <a:pt x="85631" y="1475713"/>
                  <a:pt x="121027" y="1475713"/>
                </a:cubicBezTo>
                <a:cubicBezTo>
                  <a:pt x="137581" y="1475713"/>
                  <a:pt x="148428" y="1474000"/>
                  <a:pt x="166697" y="1468862"/>
                </a:cubicBezTo>
                <a:lnTo>
                  <a:pt x="170692" y="1489414"/>
                </a:lnTo>
                <a:cubicBezTo>
                  <a:pt x="154136" y="1494552"/>
                  <a:pt x="139294" y="1497406"/>
                  <a:pt x="119885" y="1497406"/>
                </a:cubicBezTo>
                <a:cubicBezTo>
                  <a:pt x="70789" y="1497406"/>
                  <a:pt x="47954" y="1465437"/>
                  <a:pt x="47954" y="1417484"/>
                </a:cubicBezTo>
                <a:lnTo>
                  <a:pt x="47954" y="1250217"/>
                </a:lnTo>
                <a:lnTo>
                  <a:pt x="0" y="1250217"/>
                </a:lnTo>
                <a:lnTo>
                  <a:pt x="0" y="1228524"/>
                </a:lnTo>
                <a:lnTo>
                  <a:pt x="47954" y="1228524"/>
                </a:lnTo>
                <a:close/>
                <a:moveTo>
                  <a:pt x="3146000" y="1141751"/>
                </a:moveTo>
                <a:lnTo>
                  <a:pt x="3168835" y="1141751"/>
                </a:lnTo>
                <a:lnTo>
                  <a:pt x="3168835" y="1491698"/>
                </a:lnTo>
                <a:lnTo>
                  <a:pt x="3146000" y="1491698"/>
                </a:lnTo>
                <a:lnTo>
                  <a:pt x="3146000" y="1408350"/>
                </a:lnTo>
                <a:lnTo>
                  <a:pt x="3145429" y="1408350"/>
                </a:lnTo>
                <a:cubicBezTo>
                  <a:pt x="3135153" y="1458587"/>
                  <a:pt x="3102043" y="1497406"/>
                  <a:pt x="3037534" y="1497406"/>
                </a:cubicBezTo>
                <a:cubicBezTo>
                  <a:pt x="2958753" y="1497406"/>
                  <a:pt x="2917079" y="1443744"/>
                  <a:pt x="2917079" y="1359826"/>
                </a:cubicBezTo>
                <a:cubicBezTo>
                  <a:pt x="2917079" y="1275907"/>
                  <a:pt x="2962178" y="1222244"/>
                  <a:pt x="3034679" y="1222815"/>
                </a:cubicBezTo>
                <a:cubicBezTo>
                  <a:pt x="3103755" y="1222244"/>
                  <a:pt x="3136295" y="1262206"/>
                  <a:pt x="3146000" y="1313584"/>
                </a:cubicBezTo>
                <a:close/>
                <a:moveTo>
                  <a:pt x="2557998" y="1141751"/>
                </a:moveTo>
                <a:lnTo>
                  <a:pt x="2592251" y="1141751"/>
                </a:lnTo>
                <a:lnTo>
                  <a:pt x="2592251" y="1175433"/>
                </a:lnTo>
                <a:lnTo>
                  <a:pt x="2557998" y="1175433"/>
                </a:lnTo>
                <a:close/>
                <a:moveTo>
                  <a:pt x="1597214" y="1141751"/>
                </a:moveTo>
                <a:lnTo>
                  <a:pt x="1620049" y="1141751"/>
                </a:lnTo>
                <a:lnTo>
                  <a:pt x="1620049" y="1491698"/>
                </a:lnTo>
                <a:lnTo>
                  <a:pt x="1597214" y="1491698"/>
                </a:lnTo>
                <a:close/>
                <a:moveTo>
                  <a:pt x="752414" y="1141751"/>
                </a:moveTo>
                <a:lnTo>
                  <a:pt x="775249" y="1141751"/>
                </a:lnTo>
                <a:lnTo>
                  <a:pt x="775249" y="1297600"/>
                </a:lnTo>
                <a:lnTo>
                  <a:pt x="776391" y="1297600"/>
                </a:lnTo>
                <a:cubicBezTo>
                  <a:pt x="787237" y="1249646"/>
                  <a:pt x="824344" y="1222815"/>
                  <a:pt x="873440" y="1222815"/>
                </a:cubicBezTo>
                <a:cubicBezTo>
                  <a:pt x="952220" y="1222815"/>
                  <a:pt x="975055" y="1274765"/>
                  <a:pt x="975055" y="1330711"/>
                </a:cubicBezTo>
                <a:lnTo>
                  <a:pt x="975055" y="1491698"/>
                </a:lnTo>
                <a:lnTo>
                  <a:pt x="952220" y="1491698"/>
                </a:lnTo>
                <a:lnTo>
                  <a:pt x="952220" y="1333565"/>
                </a:lnTo>
                <a:cubicBezTo>
                  <a:pt x="952220" y="1289608"/>
                  <a:pt x="933952" y="1244509"/>
                  <a:pt x="870585" y="1244509"/>
                </a:cubicBezTo>
                <a:cubicBezTo>
                  <a:pt x="811785" y="1244509"/>
                  <a:pt x="775249" y="1277048"/>
                  <a:pt x="775249" y="1333565"/>
                </a:cubicBezTo>
                <a:lnTo>
                  <a:pt x="775249" y="1491698"/>
                </a:lnTo>
                <a:lnTo>
                  <a:pt x="752414" y="1491698"/>
                </a:lnTo>
                <a:close/>
                <a:moveTo>
                  <a:pt x="1443649" y="802080"/>
                </a:moveTo>
                <a:cubicBezTo>
                  <a:pt x="1400263" y="802080"/>
                  <a:pt x="1376857" y="819777"/>
                  <a:pt x="1376857" y="855171"/>
                </a:cubicBezTo>
                <a:cubicBezTo>
                  <a:pt x="1376857" y="879147"/>
                  <a:pt x="1393412" y="904837"/>
                  <a:pt x="1440795" y="904837"/>
                </a:cubicBezTo>
                <a:cubicBezTo>
                  <a:pt x="1504733" y="904837"/>
                  <a:pt x="1543553" y="871155"/>
                  <a:pt x="1543553" y="826056"/>
                </a:cubicBezTo>
                <a:lnTo>
                  <a:pt x="1543553" y="802080"/>
                </a:lnTo>
                <a:close/>
                <a:moveTo>
                  <a:pt x="3769396" y="673633"/>
                </a:moveTo>
                <a:cubicBezTo>
                  <a:pt x="3710025" y="673633"/>
                  <a:pt x="3669492" y="708456"/>
                  <a:pt x="3663213" y="773536"/>
                </a:cubicBezTo>
                <a:lnTo>
                  <a:pt x="3868728" y="773536"/>
                </a:lnTo>
                <a:cubicBezTo>
                  <a:pt x="3865874" y="711310"/>
                  <a:pt x="3834475" y="673633"/>
                  <a:pt x="3769396" y="673633"/>
                </a:cubicBezTo>
                <a:close/>
                <a:moveTo>
                  <a:pt x="2766368" y="673633"/>
                </a:moveTo>
                <a:cubicBezTo>
                  <a:pt x="2700146" y="673633"/>
                  <a:pt x="2658472" y="717019"/>
                  <a:pt x="2658472" y="787236"/>
                </a:cubicBezTo>
                <a:cubicBezTo>
                  <a:pt x="2658472" y="857454"/>
                  <a:pt x="2696721" y="904837"/>
                  <a:pt x="2765797" y="904837"/>
                </a:cubicBezTo>
                <a:cubicBezTo>
                  <a:pt x="2834873" y="904837"/>
                  <a:pt x="2874263" y="857454"/>
                  <a:pt x="2874263" y="787236"/>
                </a:cubicBezTo>
                <a:cubicBezTo>
                  <a:pt x="2874263" y="717019"/>
                  <a:pt x="2832589" y="673633"/>
                  <a:pt x="2766368" y="673633"/>
                </a:cubicBezTo>
                <a:close/>
                <a:moveTo>
                  <a:pt x="2116711" y="673633"/>
                </a:moveTo>
                <a:cubicBezTo>
                  <a:pt x="2050490" y="673633"/>
                  <a:pt x="2008816" y="717019"/>
                  <a:pt x="2008816" y="787236"/>
                </a:cubicBezTo>
                <a:cubicBezTo>
                  <a:pt x="2008816" y="857454"/>
                  <a:pt x="2047065" y="904837"/>
                  <a:pt x="2116141" y="904837"/>
                </a:cubicBezTo>
                <a:cubicBezTo>
                  <a:pt x="2185217" y="904837"/>
                  <a:pt x="2224607" y="857454"/>
                  <a:pt x="2224607" y="787236"/>
                </a:cubicBezTo>
                <a:cubicBezTo>
                  <a:pt x="2224607" y="717019"/>
                  <a:pt x="2182933" y="673633"/>
                  <a:pt x="2116711" y="673633"/>
                </a:cubicBezTo>
                <a:close/>
                <a:moveTo>
                  <a:pt x="1200456" y="673633"/>
                </a:moveTo>
                <a:cubicBezTo>
                  <a:pt x="1135947" y="673633"/>
                  <a:pt x="1094273" y="714165"/>
                  <a:pt x="1094273" y="787808"/>
                </a:cubicBezTo>
                <a:lnTo>
                  <a:pt x="1094273" y="790662"/>
                </a:lnTo>
                <a:cubicBezTo>
                  <a:pt x="1094273" y="859738"/>
                  <a:pt x="1135947" y="905979"/>
                  <a:pt x="1200456" y="905979"/>
                </a:cubicBezTo>
                <a:cubicBezTo>
                  <a:pt x="1264965" y="905979"/>
                  <a:pt x="1299788" y="863163"/>
                  <a:pt x="1299788" y="788949"/>
                </a:cubicBezTo>
                <a:cubicBezTo>
                  <a:pt x="1299788" y="714735"/>
                  <a:pt x="1267248" y="673633"/>
                  <a:pt x="1200456" y="673633"/>
                </a:cubicBezTo>
                <a:close/>
                <a:moveTo>
                  <a:pt x="418452" y="673633"/>
                </a:moveTo>
                <a:cubicBezTo>
                  <a:pt x="352231" y="673633"/>
                  <a:pt x="310557" y="717019"/>
                  <a:pt x="310557" y="787236"/>
                </a:cubicBezTo>
                <a:cubicBezTo>
                  <a:pt x="310557" y="857454"/>
                  <a:pt x="348805" y="904837"/>
                  <a:pt x="417881" y="904837"/>
                </a:cubicBezTo>
                <a:cubicBezTo>
                  <a:pt x="486957" y="904837"/>
                  <a:pt x="526347" y="857454"/>
                  <a:pt x="526347" y="787236"/>
                </a:cubicBezTo>
                <a:cubicBezTo>
                  <a:pt x="526347" y="717019"/>
                  <a:pt x="484673" y="673633"/>
                  <a:pt x="418452" y="673633"/>
                </a:cubicBezTo>
                <a:close/>
                <a:moveTo>
                  <a:pt x="1913480" y="657648"/>
                </a:moveTo>
                <a:lnTo>
                  <a:pt x="1936315" y="657648"/>
                </a:lnTo>
                <a:lnTo>
                  <a:pt x="1936315" y="920822"/>
                </a:lnTo>
                <a:lnTo>
                  <a:pt x="1913480" y="920822"/>
                </a:lnTo>
                <a:close/>
                <a:moveTo>
                  <a:pt x="3769966" y="651939"/>
                </a:moveTo>
                <a:cubicBezTo>
                  <a:pt x="3845893" y="651939"/>
                  <a:pt x="3890421" y="700463"/>
                  <a:pt x="3890421" y="773536"/>
                </a:cubicBezTo>
                <a:cubicBezTo>
                  <a:pt x="3890421" y="776961"/>
                  <a:pt x="3890421" y="787236"/>
                  <a:pt x="3889850" y="795229"/>
                </a:cubicBezTo>
                <a:lnTo>
                  <a:pt x="3662642" y="795229"/>
                </a:lnTo>
                <a:cubicBezTo>
                  <a:pt x="3664925" y="862592"/>
                  <a:pt x="3705457" y="904837"/>
                  <a:pt x="3771679" y="904837"/>
                </a:cubicBezTo>
                <a:cubicBezTo>
                  <a:pt x="3831050" y="904837"/>
                  <a:pt x="3856169" y="872868"/>
                  <a:pt x="3867586" y="832907"/>
                </a:cubicBezTo>
                <a:lnTo>
                  <a:pt x="3889279" y="840328"/>
                </a:lnTo>
                <a:cubicBezTo>
                  <a:pt x="3875578" y="895703"/>
                  <a:pt x="3834475" y="926530"/>
                  <a:pt x="3772250" y="926530"/>
                </a:cubicBezTo>
                <a:cubicBezTo>
                  <a:pt x="3689473" y="926530"/>
                  <a:pt x="3639236" y="872868"/>
                  <a:pt x="3639236" y="787808"/>
                </a:cubicBezTo>
                <a:cubicBezTo>
                  <a:pt x="3639236" y="702747"/>
                  <a:pt x="3695753" y="651939"/>
                  <a:pt x="3769966" y="651939"/>
                </a:cubicBezTo>
                <a:close/>
                <a:moveTo>
                  <a:pt x="2766368" y="651939"/>
                </a:moveTo>
                <a:cubicBezTo>
                  <a:pt x="2842294" y="651939"/>
                  <a:pt x="2897098" y="702747"/>
                  <a:pt x="2897098" y="787808"/>
                </a:cubicBezTo>
                <a:cubicBezTo>
                  <a:pt x="2897098" y="872868"/>
                  <a:pt x="2848574" y="926530"/>
                  <a:pt x="2766368" y="926530"/>
                </a:cubicBezTo>
                <a:cubicBezTo>
                  <a:pt x="2684161" y="926530"/>
                  <a:pt x="2635637" y="872868"/>
                  <a:pt x="2635637" y="787808"/>
                </a:cubicBezTo>
                <a:cubicBezTo>
                  <a:pt x="2635637" y="702747"/>
                  <a:pt x="2690441" y="651939"/>
                  <a:pt x="2766368" y="651939"/>
                </a:cubicBezTo>
                <a:close/>
                <a:moveTo>
                  <a:pt x="2410142" y="651939"/>
                </a:moveTo>
                <a:cubicBezTo>
                  <a:pt x="2488922" y="651939"/>
                  <a:pt x="2511757" y="703889"/>
                  <a:pt x="2511757" y="759835"/>
                </a:cubicBezTo>
                <a:lnTo>
                  <a:pt x="2511757" y="920821"/>
                </a:lnTo>
                <a:lnTo>
                  <a:pt x="2488922" y="920821"/>
                </a:lnTo>
                <a:lnTo>
                  <a:pt x="2488922" y="762689"/>
                </a:lnTo>
                <a:cubicBezTo>
                  <a:pt x="2488922" y="718732"/>
                  <a:pt x="2470654" y="673633"/>
                  <a:pt x="2407287" y="673633"/>
                </a:cubicBezTo>
                <a:cubicBezTo>
                  <a:pt x="2348487" y="673633"/>
                  <a:pt x="2311951" y="706172"/>
                  <a:pt x="2311951" y="762689"/>
                </a:cubicBezTo>
                <a:lnTo>
                  <a:pt x="2311951" y="920821"/>
                </a:lnTo>
                <a:lnTo>
                  <a:pt x="2289116" y="920821"/>
                </a:lnTo>
                <a:lnTo>
                  <a:pt x="2289116" y="657648"/>
                </a:lnTo>
                <a:lnTo>
                  <a:pt x="2311951" y="657648"/>
                </a:lnTo>
                <a:lnTo>
                  <a:pt x="2311951" y="726724"/>
                </a:lnTo>
                <a:lnTo>
                  <a:pt x="2313093" y="726724"/>
                </a:lnTo>
                <a:cubicBezTo>
                  <a:pt x="2323939" y="678770"/>
                  <a:pt x="2361046" y="651939"/>
                  <a:pt x="2410142" y="651939"/>
                </a:cubicBezTo>
                <a:close/>
                <a:moveTo>
                  <a:pt x="2116711" y="651939"/>
                </a:moveTo>
                <a:cubicBezTo>
                  <a:pt x="2192638" y="651939"/>
                  <a:pt x="2247442" y="702747"/>
                  <a:pt x="2247442" y="787808"/>
                </a:cubicBezTo>
                <a:cubicBezTo>
                  <a:pt x="2247442" y="872868"/>
                  <a:pt x="2198918" y="926530"/>
                  <a:pt x="2116711" y="926530"/>
                </a:cubicBezTo>
                <a:cubicBezTo>
                  <a:pt x="2034505" y="926530"/>
                  <a:pt x="1985981" y="872868"/>
                  <a:pt x="1985981" y="787808"/>
                </a:cubicBezTo>
                <a:cubicBezTo>
                  <a:pt x="1985981" y="702747"/>
                  <a:pt x="2040785" y="651939"/>
                  <a:pt x="2116711" y="651939"/>
                </a:cubicBezTo>
                <a:close/>
                <a:moveTo>
                  <a:pt x="1745643" y="651939"/>
                </a:moveTo>
                <a:cubicBezTo>
                  <a:pt x="1824424" y="651939"/>
                  <a:pt x="1847259" y="703889"/>
                  <a:pt x="1847259" y="759835"/>
                </a:cubicBezTo>
                <a:lnTo>
                  <a:pt x="1847259" y="920821"/>
                </a:lnTo>
                <a:lnTo>
                  <a:pt x="1824424" y="920821"/>
                </a:lnTo>
                <a:lnTo>
                  <a:pt x="1824424" y="762689"/>
                </a:lnTo>
                <a:cubicBezTo>
                  <a:pt x="1824424" y="718732"/>
                  <a:pt x="1806155" y="673633"/>
                  <a:pt x="1742788" y="673633"/>
                </a:cubicBezTo>
                <a:cubicBezTo>
                  <a:pt x="1683988" y="673633"/>
                  <a:pt x="1647452" y="706172"/>
                  <a:pt x="1647452" y="762689"/>
                </a:cubicBezTo>
                <a:lnTo>
                  <a:pt x="1647452" y="920821"/>
                </a:lnTo>
                <a:lnTo>
                  <a:pt x="1624617" y="920821"/>
                </a:lnTo>
                <a:lnTo>
                  <a:pt x="1624617" y="657648"/>
                </a:lnTo>
                <a:lnTo>
                  <a:pt x="1647452" y="657648"/>
                </a:lnTo>
                <a:lnTo>
                  <a:pt x="1647452" y="726724"/>
                </a:lnTo>
                <a:lnTo>
                  <a:pt x="1648594" y="726724"/>
                </a:lnTo>
                <a:cubicBezTo>
                  <a:pt x="1659440" y="678770"/>
                  <a:pt x="1696547" y="651939"/>
                  <a:pt x="1745643" y="651939"/>
                </a:cubicBezTo>
                <a:close/>
                <a:moveTo>
                  <a:pt x="1469339" y="651939"/>
                </a:moveTo>
                <a:cubicBezTo>
                  <a:pt x="1536131" y="651939"/>
                  <a:pt x="1566388" y="688475"/>
                  <a:pt x="1566388" y="756409"/>
                </a:cubicBezTo>
                <a:lnTo>
                  <a:pt x="1566388" y="920821"/>
                </a:lnTo>
                <a:lnTo>
                  <a:pt x="1543553" y="920821"/>
                </a:lnTo>
                <a:lnTo>
                  <a:pt x="1543553" y="851745"/>
                </a:lnTo>
                <a:lnTo>
                  <a:pt x="1542982" y="851745"/>
                </a:lnTo>
                <a:cubicBezTo>
                  <a:pt x="1530993" y="903695"/>
                  <a:pt x="1489319" y="926530"/>
                  <a:pt x="1441937" y="926530"/>
                </a:cubicBezTo>
                <a:cubicBezTo>
                  <a:pt x="1385991" y="926530"/>
                  <a:pt x="1354022" y="901983"/>
                  <a:pt x="1354022" y="854600"/>
                </a:cubicBezTo>
                <a:cubicBezTo>
                  <a:pt x="1354022" y="814068"/>
                  <a:pt x="1384278" y="780386"/>
                  <a:pt x="1442508" y="780386"/>
                </a:cubicBezTo>
                <a:lnTo>
                  <a:pt x="1543553" y="780386"/>
                </a:lnTo>
                <a:lnTo>
                  <a:pt x="1543553" y="757551"/>
                </a:lnTo>
                <a:cubicBezTo>
                  <a:pt x="1543553" y="703318"/>
                  <a:pt x="1524714" y="673633"/>
                  <a:pt x="1469339" y="673633"/>
                </a:cubicBezTo>
                <a:cubicBezTo>
                  <a:pt x="1419673" y="673633"/>
                  <a:pt x="1393983" y="697609"/>
                  <a:pt x="1384849" y="753555"/>
                </a:cubicBezTo>
                <a:lnTo>
                  <a:pt x="1362585" y="748988"/>
                </a:lnTo>
                <a:cubicBezTo>
                  <a:pt x="1372861" y="682196"/>
                  <a:pt x="1412251" y="651939"/>
                  <a:pt x="1469339" y="651939"/>
                </a:cubicBezTo>
                <a:close/>
                <a:moveTo>
                  <a:pt x="1202739" y="651939"/>
                </a:moveTo>
                <a:cubicBezTo>
                  <a:pt x="1281520" y="651939"/>
                  <a:pt x="1323194" y="705601"/>
                  <a:pt x="1323194" y="789520"/>
                </a:cubicBezTo>
                <a:cubicBezTo>
                  <a:pt x="1323194" y="873439"/>
                  <a:pt x="1278095" y="927101"/>
                  <a:pt x="1205594" y="926530"/>
                </a:cubicBezTo>
                <a:cubicBezTo>
                  <a:pt x="1136518" y="927101"/>
                  <a:pt x="1103978" y="887140"/>
                  <a:pt x="1094273" y="835761"/>
                </a:cubicBezTo>
                <a:lnTo>
                  <a:pt x="1094273" y="1000744"/>
                </a:lnTo>
                <a:lnTo>
                  <a:pt x="1071438" y="1000744"/>
                </a:lnTo>
                <a:lnTo>
                  <a:pt x="1071438" y="657648"/>
                </a:lnTo>
                <a:lnTo>
                  <a:pt x="1094273" y="657648"/>
                </a:lnTo>
                <a:lnTo>
                  <a:pt x="1094273" y="740996"/>
                </a:lnTo>
                <a:lnTo>
                  <a:pt x="1094844" y="740996"/>
                </a:lnTo>
                <a:cubicBezTo>
                  <a:pt x="1105120" y="690759"/>
                  <a:pt x="1138230" y="651939"/>
                  <a:pt x="1202739" y="651939"/>
                </a:cubicBezTo>
                <a:close/>
                <a:moveTo>
                  <a:pt x="711787" y="651939"/>
                </a:moveTo>
                <a:cubicBezTo>
                  <a:pt x="778008" y="651939"/>
                  <a:pt x="804839" y="688475"/>
                  <a:pt x="811690" y="733574"/>
                </a:cubicBezTo>
                <a:lnTo>
                  <a:pt x="812261" y="733574"/>
                </a:lnTo>
                <a:cubicBezTo>
                  <a:pt x="820253" y="681054"/>
                  <a:pt x="852222" y="651939"/>
                  <a:pt x="909310" y="651939"/>
                </a:cubicBezTo>
                <a:cubicBezTo>
                  <a:pt x="990374" y="651939"/>
                  <a:pt x="1013209" y="703889"/>
                  <a:pt x="1013209" y="759835"/>
                </a:cubicBezTo>
                <a:lnTo>
                  <a:pt x="1013209" y="920821"/>
                </a:lnTo>
                <a:lnTo>
                  <a:pt x="990374" y="920821"/>
                </a:lnTo>
                <a:lnTo>
                  <a:pt x="990374" y="762689"/>
                </a:lnTo>
                <a:cubicBezTo>
                  <a:pt x="990374" y="718732"/>
                  <a:pt x="972106" y="673633"/>
                  <a:pt x="908739" y="673633"/>
                </a:cubicBezTo>
                <a:cubicBezTo>
                  <a:pt x="849938" y="673633"/>
                  <a:pt x="813402" y="706172"/>
                  <a:pt x="813402" y="762689"/>
                </a:cubicBezTo>
                <a:lnTo>
                  <a:pt x="813402" y="920821"/>
                </a:lnTo>
                <a:lnTo>
                  <a:pt x="790567" y="920821"/>
                </a:lnTo>
                <a:lnTo>
                  <a:pt x="790567" y="762689"/>
                </a:lnTo>
                <a:cubicBezTo>
                  <a:pt x="790567" y="718732"/>
                  <a:pt x="772299" y="673633"/>
                  <a:pt x="708932" y="673633"/>
                </a:cubicBezTo>
                <a:cubicBezTo>
                  <a:pt x="650132" y="673633"/>
                  <a:pt x="613596" y="706172"/>
                  <a:pt x="613596" y="762689"/>
                </a:cubicBezTo>
                <a:lnTo>
                  <a:pt x="613596" y="920821"/>
                </a:lnTo>
                <a:lnTo>
                  <a:pt x="590761" y="920821"/>
                </a:lnTo>
                <a:lnTo>
                  <a:pt x="590761" y="657648"/>
                </a:lnTo>
                <a:lnTo>
                  <a:pt x="613596" y="657648"/>
                </a:lnTo>
                <a:lnTo>
                  <a:pt x="613596" y="726724"/>
                </a:lnTo>
                <a:lnTo>
                  <a:pt x="614738" y="726724"/>
                </a:lnTo>
                <a:cubicBezTo>
                  <a:pt x="625584" y="678770"/>
                  <a:pt x="662691" y="651939"/>
                  <a:pt x="711787" y="651939"/>
                </a:cubicBezTo>
                <a:close/>
                <a:moveTo>
                  <a:pt x="418452" y="651939"/>
                </a:moveTo>
                <a:cubicBezTo>
                  <a:pt x="494378" y="651939"/>
                  <a:pt x="549182" y="702747"/>
                  <a:pt x="549182" y="787808"/>
                </a:cubicBezTo>
                <a:cubicBezTo>
                  <a:pt x="549182" y="872868"/>
                  <a:pt x="500659" y="926530"/>
                  <a:pt x="418452" y="926530"/>
                </a:cubicBezTo>
                <a:cubicBezTo>
                  <a:pt x="336245" y="926530"/>
                  <a:pt x="287722" y="872868"/>
                  <a:pt x="287722" y="787808"/>
                </a:cubicBezTo>
                <a:cubicBezTo>
                  <a:pt x="287722" y="702747"/>
                  <a:pt x="342526" y="651939"/>
                  <a:pt x="418452" y="651939"/>
                </a:cubicBezTo>
                <a:close/>
                <a:moveTo>
                  <a:pt x="141006" y="651939"/>
                </a:moveTo>
                <a:cubicBezTo>
                  <a:pt x="211224" y="651939"/>
                  <a:pt x="251756" y="688475"/>
                  <a:pt x="264315" y="749559"/>
                </a:cubicBezTo>
                <a:lnTo>
                  <a:pt x="242051" y="755268"/>
                </a:lnTo>
                <a:cubicBezTo>
                  <a:pt x="229967" y="702747"/>
                  <a:pt x="199235" y="673633"/>
                  <a:pt x="140435" y="673633"/>
                </a:cubicBezTo>
                <a:cubicBezTo>
                  <a:pt x="75926" y="673633"/>
                  <a:pt x="31398" y="714165"/>
                  <a:pt x="31398" y="790091"/>
                </a:cubicBezTo>
                <a:cubicBezTo>
                  <a:pt x="31398" y="860309"/>
                  <a:pt x="74785" y="904837"/>
                  <a:pt x="142719" y="904837"/>
                </a:cubicBezTo>
                <a:cubicBezTo>
                  <a:pt x="210653" y="904837"/>
                  <a:pt x="230634" y="867159"/>
                  <a:pt x="243764" y="820347"/>
                </a:cubicBezTo>
                <a:lnTo>
                  <a:pt x="266028" y="826627"/>
                </a:lnTo>
                <a:cubicBezTo>
                  <a:pt x="250614" y="889994"/>
                  <a:pt x="212936" y="926530"/>
                  <a:pt x="143290" y="926530"/>
                </a:cubicBezTo>
                <a:cubicBezTo>
                  <a:pt x="61084" y="926530"/>
                  <a:pt x="8563" y="872868"/>
                  <a:pt x="8563" y="787808"/>
                </a:cubicBezTo>
                <a:cubicBezTo>
                  <a:pt x="8563" y="702747"/>
                  <a:pt x="66792" y="651939"/>
                  <a:pt x="141006" y="651939"/>
                </a:cubicBezTo>
                <a:close/>
                <a:moveTo>
                  <a:pt x="3220784" y="578297"/>
                </a:moveTo>
                <a:lnTo>
                  <a:pt x="3243619" y="578297"/>
                </a:lnTo>
                <a:lnTo>
                  <a:pt x="3243619" y="657649"/>
                </a:lnTo>
                <a:lnTo>
                  <a:pt x="3341238" y="657649"/>
                </a:lnTo>
                <a:lnTo>
                  <a:pt x="3341238" y="679342"/>
                </a:lnTo>
                <a:lnTo>
                  <a:pt x="3243619" y="679342"/>
                </a:lnTo>
                <a:lnTo>
                  <a:pt x="3243619" y="847750"/>
                </a:lnTo>
                <a:cubicBezTo>
                  <a:pt x="3243619" y="885428"/>
                  <a:pt x="3258461" y="904838"/>
                  <a:pt x="3293856" y="904838"/>
                </a:cubicBezTo>
                <a:cubicBezTo>
                  <a:pt x="3310411" y="904838"/>
                  <a:pt x="3321258" y="903125"/>
                  <a:pt x="3339526" y="897987"/>
                </a:cubicBezTo>
                <a:lnTo>
                  <a:pt x="3343522" y="918539"/>
                </a:lnTo>
                <a:cubicBezTo>
                  <a:pt x="3326966" y="923677"/>
                  <a:pt x="3312124" y="926531"/>
                  <a:pt x="3292714" y="926531"/>
                </a:cubicBezTo>
                <a:cubicBezTo>
                  <a:pt x="3243619" y="926531"/>
                  <a:pt x="3220784" y="894562"/>
                  <a:pt x="3220784" y="846609"/>
                </a:cubicBezTo>
                <a:lnTo>
                  <a:pt x="3220784" y="679342"/>
                </a:lnTo>
                <a:lnTo>
                  <a:pt x="3172830" y="679342"/>
                </a:lnTo>
                <a:lnTo>
                  <a:pt x="3172830" y="657649"/>
                </a:lnTo>
                <a:lnTo>
                  <a:pt x="3220784" y="657649"/>
                </a:lnTo>
                <a:close/>
                <a:moveTo>
                  <a:pt x="3378346" y="570875"/>
                </a:moveTo>
                <a:lnTo>
                  <a:pt x="3401181" y="570875"/>
                </a:lnTo>
                <a:lnTo>
                  <a:pt x="3401181" y="726724"/>
                </a:lnTo>
                <a:lnTo>
                  <a:pt x="3402323" y="726724"/>
                </a:lnTo>
                <a:cubicBezTo>
                  <a:pt x="3413169" y="678770"/>
                  <a:pt x="3450276" y="651939"/>
                  <a:pt x="3499372" y="651939"/>
                </a:cubicBezTo>
                <a:cubicBezTo>
                  <a:pt x="3578152" y="651939"/>
                  <a:pt x="3600987" y="703889"/>
                  <a:pt x="3600987" y="759835"/>
                </a:cubicBezTo>
                <a:lnTo>
                  <a:pt x="3600987" y="920822"/>
                </a:lnTo>
                <a:lnTo>
                  <a:pt x="3578152" y="920822"/>
                </a:lnTo>
                <a:lnTo>
                  <a:pt x="3578152" y="762689"/>
                </a:lnTo>
                <a:cubicBezTo>
                  <a:pt x="3578152" y="718732"/>
                  <a:pt x="3559885" y="673633"/>
                  <a:pt x="3496517" y="673633"/>
                </a:cubicBezTo>
                <a:cubicBezTo>
                  <a:pt x="3437717" y="673633"/>
                  <a:pt x="3401181" y="706172"/>
                  <a:pt x="3401181" y="762689"/>
                </a:cubicBezTo>
                <a:lnTo>
                  <a:pt x="3401181" y="920822"/>
                </a:lnTo>
                <a:lnTo>
                  <a:pt x="3378346" y="920822"/>
                </a:lnTo>
                <a:close/>
                <a:moveTo>
                  <a:pt x="1907771" y="570875"/>
                </a:moveTo>
                <a:lnTo>
                  <a:pt x="1942024" y="570875"/>
                </a:lnTo>
                <a:lnTo>
                  <a:pt x="1942024" y="604557"/>
                </a:lnTo>
                <a:lnTo>
                  <a:pt x="1907771" y="604557"/>
                </a:lnTo>
                <a:close/>
                <a:moveTo>
                  <a:pt x="3036962" y="565166"/>
                </a:moveTo>
                <a:cubicBezTo>
                  <a:pt x="3054659" y="565166"/>
                  <a:pt x="3069502" y="568021"/>
                  <a:pt x="3079777" y="570304"/>
                </a:cubicBezTo>
                <a:lnTo>
                  <a:pt x="3075781" y="591426"/>
                </a:lnTo>
                <a:cubicBezTo>
                  <a:pt x="3061510" y="588572"/>
                  <a:pt x="3050092" y="586859"/>
                  <a:pt x="3036962" y="586859"/>
                </a:cubicBezTo>
                <a:cubicBezTo>
                  <a:pt x="2993004" y="586859"/>
                  <a:pt x="2978162" y="610836"/>
                  <a:pt x="2978162" y="651939"/>
                </a:cubicBezTo>
                <a:lnTo>
                  <a:pt x="2978162" y="657648"/>
                </a:lnTo>
                <a:lnTo>
                  <a:pt x="3075781" y="657648"/>
                </a:lnTo>
                <a:lnTo>
                  <a:pt x="3075781" y="679341"/>
                </a:lnTo>
                <a:lnTo>
                  <a:pt x="2978162" y="679341"/>
                </a:lnTo>
                <a:lnTo>
                  <a:pt x="2978162" y="920821"/>
                </a:lnTo>
                <a:lnTo>
                  <a:pt x="2955327" y="920821"/>
                </a:lnTo>
                <a:lnTo>
                  <a:pt x="2955327" y="679341"/>
                </a:lnTo>
                <a:lnTo>
                  <a:pt x="2898810" y="679341"/>
                </a:lnTo>
                <a:lnTo>
                  <a:pt x="2898810" y="657648"/>
                </a:lnTo>
                <a:lnTo>
                  <a:pt x="2955327" y="657648"/>
                </a:lnTo>
                <a:lnTo>
                  <a:pt x="2955327" y="651939"/>
                </a:lnTo>
                <a:cubicBezTo>
                  <a:pt x="2955327" y="598277"/>
                  <a:pt x="2982729" y="565166"/>
                  <a:pt x="3036962" y="565166"/>
                </a:cubicBezTo>
                <a:close/>
                <a:moveTo>
                  <a:pt x="2192067" y="231204"/>
                </a:moveTo>
                <a:cubicBezTo>
                  <a:pt x="2148680" y="231204"/>
                  <a:pt x="2125274" y="248901"/>
                  <a:pt x="2125274" y="284296"/>
                </a:cubicBezTo>
                <a:cubicBezTo>
                  <a:pt x="2125274" y="308272"/>
                  <a:pt x="2141830" y="333962"/>
                  <a:pt x="2189212" y="333962"/>
                </a:cubicBezTo>
                <a:cubicBezTo>
                  <a:pt x="2253150" y="333962"/>
                  <a:pt x="2291970" y="300280"/>
                  <a:pt x="2291970" y="255181"/>
                </a:cubicBezTo>
                <a:lnTo>
                  <a:pt x="2291970" y="231204"/>
                </a:lnTo>
                <a:close/>
                <a:moveTo>
                  <a:pt x="2756091" y="102757"/>
                </a:moveTo>
                <a:cubicBezTo>
                  <a:pt x="2689870" y="102757"/>
                  <a:pt x="2648196" y="146144"/>
                  <a:pt x="2648196" y="216361"/>
                </a:cubicBezTo>
                <a:cubicBezTo>
                  <a:pt x="2648196" y="286579"/>
                  <a:pt x="2686445" y="333962"/>
                  <a:pt x="2755521" y="333962"/>
                </a:cubicBezTo>
                <a:cubicBezTo>
                  <a:pt x="2824597" y="333962"/>
                  <a:pt x="2863987" y="286579"/>
                  <a:pt x="2863987" y="216361"/>
                </a:cubicBezTo>
                <a:cubicBezTo>
                  <a:pt x="2863987" y="146144"/>
                  <a:pt x="2822313" y="102757"/>
                  <a:pt x="2756091" y="102757"/>
                </a:cubicBezTo>
                <a:close/>
                <a:moveTo>
                  <a:pt x="1713674" y="102757"/>
                </a:moveTo>
                <a:cubicBezTo>
                  <a:pt x="1647452" y="102757"/>
                  <a:pt x="1605778" y="146144"/>
                  <a:pt x="1605778" y="216361"/>
                </a:cubicBezTo>
                <a:cubicBezTo>
                  <a:pt x="1605778" y="286579"/>
                  <a:pt x="1644027" y="333962"/>
                  <a:pt x="1713103" y="333962"/>
                </a:cubicBezTo>
                <a:cubicBezTo>
                  <a:pt x="1782179" y="333962"/>
                  <a:pt x="1821569" y="286579"/>
                  <a:pt x="1821569" y="216361"/>
                </a:cubicBezTo>
                <a:cubicBezTo>
                  <a:pt x="1821569" y="146144"/>
                  <a:pt x="1779895" y="102757"/>
                  <a:pt x="1713674" y="102757"/>
                </a:cubicBezTo>
                <a:close/>
                <a:moveTo>
                  <a:pt x="692473" y="102757"/>
                </a:moveTo>
                <a:cubicBezTo>
                  <a:pt x="633006" y="102757"/>
                  <a:pt x="592569" y="137581"/>
                  <a:pt x="586290" y="202660"/>
                </a:cubicBezTo>
                <a:lnTo>
                  <a:pt x="791805" y="202660"/>
                </a:lnTo>
                <a:cubicBezTo>
                  <a:pt x="788951" y="140435"/>
                  <a:pt x="757552" y="102757"/>
                  <a:pt x="692473" y="102757"/>
                </a:cubicBezTo>
                <a:close/>
                <a:moveTo>
                  <a:pt x="2552860" y="86773"/>
                </a:moveTo>
                <a:lnTo>
                  <a:pt x="2575695" y="86773"/>
                </a:lnTo>
                <a:lnTo>
                  <a:pt x="2575695" y="349947"/>
                </a:lnTo>
                <a:lnTo>
                  <a:pt x="2552860" y="349947"/>
                </a:lnTo>
                <a:close/>
                <a:moveTo>
                  <a:pt x="1840978" y="86773"/>
                </a:moveTo>
                <a:lnTo>
                  <a:pt x="1866096" y="86773"/>
                </a:lnTo>
                <a:lnTo>
                  <a:pt x="1910054" y="185534"/>
                </a:lnTo>
                <a:cubicBezTo>
                  <a:pt x="1930605" y="231775"/>
                  <a:pt x="1955153" y="288292"/>
                  <a:pt x="1969425" y="325399"/>
                </a:cubicBezTo>
                <a:lnTo>
                  <a:pt x="1970567" y="325399"/>
                </a:lnTo>
                <a:cubicBezTo>
                  <a:pt x="1985980" y="287721"/>
                  <a:pt x="2009957" y="231775"/>
                  <a:pt x="2029367" y="185534"/>
                </a:cubicBezTo>
                <a:lnTo>
                  <a:pt x="2071041" y="86773"/>
                </a:lnTo>
                <a:lnTo>
                  <a:pt x="2096159" y="86773"/>
                </a:lnTo>
                <a:lnTo>
                  <a:pt x="1981984" y="349946"/>
                </a:lnTo>
                <a:lnTo>
                  <a:pt x="1959149" y="349946"/>
                </a:lnTo>
                <a:close/>
                <a:moveTo>
                  <a:pt x="948700" y="86773"/>
                </a:moveTo>
                <a:lnTo>
                  <a:pt x="971535" y="86773"/>
                </a:lnTo>
                <a:lnTo>
                  <a:pt x="971535" y="349947"/>
                </a:lnTo>
                <a:lnTo>
                  <a:pt x="948700" y="349947"/>
                </a:lnTo>
                <a:close/>
                <a:moveTo>
                  <a:pt x="3049522" y="81064"/>
                </a:moveTo>
                <a:cubicBezTo>
                  <a:pt x="3128302" y="81064"/>
                  <a:pt x="3151137" y="133014"/>
                  <a:pt x="3151137" y="188959"/>
                </a:cubicBezTo>
                <a:lnTo>
                  <a:pt x="3151137" y="349946"/>
                </a:lnTo>
                <a:lnTo>
                  <a:pt x="3128302" y="349946"/>
                </a:lnTo>
                <a:lnTo>
                  <a:pt x="3128302" y="191814"/>
                </a:lnTo>
                <a:cubicBezTo>
                  <a:pt x="3128302" y="147856"/>
                  <a:pt x="3110035" y="102757"/>
                  <a:pt x="3046667" y="102757"/>
                </a:cubicBezTo>
                <a:cubicBezTo>
                  <a:pt x="2987867" y="102757"/>
                  <a:pt x="2951331" y="135297"/>
                  <a:pt x="2951331" y="191814"/>
                </a:cubicBezTo>
                <a:lnTo>
                  <a:pt x="2951331" y="349946"/>
                </a:lnTo>
                <a:lnTo>
                  <a:pt x="2928496" y="349946"/>
                </a:lnTo>
                <a:lnTo>
                  <a:pt x="2928496" y="86773"/>
                </a:lnTo>
                <a:lnTo>
                  <a:pt x="2951331" y="86773"/>
                </a:lnTo>
                <a:lnTo>
                  <a:pt x="2951331" y="155849"/>
                </a:lnTo>
                <a:lnTo>
                  <a:pt x="2952473" y="155849"/>
                </a:lnTo>
                <a:cubicBezTo>
                  <a:pt x="2963319" y="107895"/>
                  <a:pt x="3000426" y="81064"/>
                  <a:pt x="3049522" y="81064"/>
                </a:cubicBezTo>
                <a:close/>
                <a:moveTo>
                  <a:pt x="2756091" y="81064"/>
                </a:moveTo>
                <a:cubicBezTo>
                  <a:pt x="2832018" y="81064"/>
                  <a:pt x="2886822" y="131872"/>
                  <a:pt x="2886822" y="216932"/>
                </a:cubicBezTo>
                <a:cubicBezTo>
                  <a:pt x="2886822" y="301993"/>
                  <a:pt x="2838298" y="355655"/>
                  <a:pt x="2756091" y="355655"/>
                </a:cubicBezTo>
                <a:cubicBezTo>
                  <a:pt x="2673885" y="355655"/>
                  <a:pt x="2625361" y="301993"/>
                  <a:pt x="2625361" y="216932"/>
                </a:cubicBezTo>
                <a:cubicBezTo>
                  <a:pt x="2625361" y="131872"/>
                  <a:pt x="2680165" y="81064"/>
                  <a:pt x="2756091" y="81064"/>
                </a:cubicBezTo>
                <a:close/>
                <a:moveTo>
                  <a:pt x="2217756" y="81064"/>
                </a:moveTo>
                <a:cubicBezTo>
                  <a:pt x="2284548" y="81064"/>
                  <a:pt x="2314805" y="117600"/>
                  <a:pt x="2314805" y="185534"/>
                </a:cubicBezTo>
                <a:lnTo>
                  <a:pt x="2314805" y="349946"/>
                </a:lnTo>
                <a:lnTo>
                  <a:pt x="2291970" y="349946"/>
                </a:lnTo>
                <a:lnTo>
                  <a:pt x="2291970" y="280870"/>
                </a:lnTo>
                <a:lnTo>
                  <a:pt x="2291399" y="280870"/>
                </a:lnTo>
                <a:cubicBezTo>
                  <a:pt x="2279410" y="332820"/>
                  <a:pt x="2237736" y="355655"/>
                  <a:pt x="2190354" y="355655"/>
                </a:cubicBezTo>
                <a:cubicBezTo>
                  <a:pt x="2134408" y="355655"/>
                  <a:pt x="2102439" y="331108"/>
                  <a:pt x="2102439" y="283725"/>
                </a:cubicBezTo>
                <a:cubicBezTo>
                  <a:pt x="2102439" y="243193"/>
                  <a:pt x="2132696" y="209511"/>
                  <a:pt x="2190925" y="209511"/>
                </a:cubicBezTo>
                <a:lnTo>
                  <a:pt x="2291970" y="209511"/>
                </a:lnTo>
                <a:lnTo>
                  <a:pt x="2291970" y="186676"/>
                </a:lnTo>
                <a:cubicBezTo>
                  <a:pt x="2291970" y="132443"/>
                  <a:pt x="2273131" y="102757"/>
                  <a:pt x="2217756" y="102757"/>
                </a:cubicBezTo>
                <a:cubicBezTo>
                  <a:pt x="2168090" y="102757"/>
                  <a:pt x="2142400" y="126734"/>
                  <a:pt x="2133266" y="182680"/>
                </a:cubicBezTo>
                <a:lnTo>
                  <a:pt x="2111002" y="178113"/>
                </a:lnTo>
                <a:cubicBezTo>
                  <a:pt x="2121278" y="111320"/>
                  <a:pt x="2160669" y="81064"/>
                  <a:pt x="2217756" y="81064"/>
                </a:cubicBezTo>
                <a:close/>
                <a:moveTo>
                  <a:pt x="1713674" y="81064"/>
                </a:moveTo>
                <a:cubicBezTo>
                  <a:pt x="1789600" y="81064"/>
                  <a:pt x="1844404" y="131872"/>
                  <a:pt x="1844404" y="216932"/>
                </a:cubicBezTo>
                <a:cubicBezTo>
                  <a:pt x="1844404" y="301993"/>
                  <a:pt x="1795880" y="355655"/>
                  <a:pt x="1713674" y="355655"/>
                </a:cubicBezTo>
                <a:cubicBezTo>
                  <a:pt x="1631467" y="355655"/>
                  <a:pt x="1582943" y="301993"/>
                  <a:pt x="1582943" y="216932"/>
                </a:cubicBezTo>
                <a:cubicBezTo>
                  <a:pt x="1582943" y="131872"/>
                  <a:pt x="1637747" y="81064"/>
                  <a:pt x="1713674" y="81064"/>
                </a:cubicBezTo>
                <a:close/>
                <a:moveTo>
                  <a:pt x="1443079" y="81064"/>
                </a:moveTo>
                <a:cubicBezTo>
                  <a:pt x="1521859" y="81064"/>
                  <a:pt x="1544695" y="133014"/>
                  <a:pt x="1544695" y="188959"/>
                </a:cubicBezTo>
                <a:lnTo>
                  <a:pt x="1544695" y="349946"/>
                </a:lnTo>
                <a:lnTo>
                  <a:pt x="1521859" y="349946"/>
                </a:lnTo>
                <a:lnTo>
                  <a:pt x="1521859" y="191814"/>
                </a:lnTo>
                <a:cubicBezTo>
                  <a:pt x="1521859" y="147856"/>
                  <a:pt x="1503591" y="102757"/>
                  <a:pt x="1440224" y="102757"/>
                </a:cubicBezTo>
                <a:cubicBezTo>
                  <a:pt x="1381424" y="102757"/>
                  <a:pt x="1344888" y="135297"/>
                  <a:pt x="1344888" y="191814"/>
                </a:cubicBezTo>
                <a:lnTo>
                  <a:pt x="1344888" y="349946"/>
                </a:lnTo>
                <a:lnTo>
                  <a:pt x="1322053" y="349946"/>
                </a:lnTo>
                <a:lnTo>
                  <a:pt x="1322053" y="86773"/>
                </a:lnTo>
                <a:lnTo>
                  <a:pt x="1344888" y="86773"/>
                </a:lnTo>
                <a:lnTo>
                  <a:pt x="1344888" y="155849"/>
                </a:lnTo>
                <a:lnTo>
                  <a:pt x="1346030" y="155849"/>
                </a:lnTo>
                <a:cubicBezTo>
                  <a:pt x="1356876" y="107895"/>
                  <a:pt x="1393983" y="81064"/>
                  <a:pt x="1443079" y="81064"/>
                </a:cubicBezTo>
                <a:close/>
                <a:moveTo>
                  <a:pt x="1162207" y="81064"/>
                </a:moveTo>
                <a:cubicBezTo>
                  <a:pt x="1240988" y="81064"/>
                  <a:pt x="1263823" y="133014"/>
                  <a:pt x="1263823" y="188959"/>
                </a:cubicBezTo>
                <a:lnTo>
                  <a:pt x="1263823" y="349946"/>
                </a:lnTo>
                <a:lnTo>
                  <a:pt x="1240988" y="349946"/>
                </a:lnTo>
                <a:lnTo>
                  <a:pt x="1240988" y="191814"/>
                </a:lnTo>
                <a:cubicBezTo>
                  <a:pt x="1240988" y="147856"/>
                  <a:pt x="1222720" y="102757"/>
                  <a:pt x="1159353" y="102757"/>
                </a:cubicBezTo>
                <a:cubicBezTo>
                  <a:pt x="1100553" y="102757"/>
                  <a:pt x="1064017" y="135297"/>
                  <a:pt x="1064017" y="191814"/>
                </a:cubicBezTo>
                <a:lnTo>
                  <a:pt x="1064017" y="349946"/>
                </a:lnTo>
                <a:lnTo>
                  <a:pt x="1041182" y="349946"/>
                </a:lnTo>
                <a:lnTo>
                  <a:pt x="1041182" y="86773"/>
                </a:lnTo>
                <a:lnTo>
                  <a:pt x="1064017" y="86773"/>
                </a:lnTo>
                <a:lnTo>
                  <a:pt x="1064017" y="155849"/>
                </a:lnTo>
                <a:lnTo>
                  <a:pt x="1065159" y="155849"/>
                </a:lnTo>
                <a:cubicBezTo>
                  <a:pt x="1076005" y="107895"/>
                  <a:pt x="1113112" y="81064"/>
                  <a:pt x="1162207" y="81064"/>
                </a:cubicBezTo>
                <a:close/>
                <a:moveTo>
                  <a:pt x="693043" y="81064"/>
                </a:moveTo>
                <a:cubicBezTo>
                  <a:pt x="768970" y="81064"/>
                  <a:pt x="813498" y="129588"/>
                  <a:pt x="813498" y="202660"/>
                </a:cubicBezTo>
                <a:cubicBezTo>
                  <a:pt x="813498" y="206086"/>
                  <a:pt x="813498" y="216361"/>
                  <a:pt x="812927" y="224354"/>
                </a:cubicBezTo>
                <a:lnTo>
                  <a:pt x="585719" y="224354"/>
                </a:lnTo>
                <a:cubicBezTo>
                  <a:pt x="588002" y="291717"/>
                  <a:pt x="628535" y="333962"/>
                  <a:pt x="694756" y="333962"/>
                </a:cubicBezTo>
                <a:cubicBezTo>
                  <a:pt x="754127" y="333962"/>
                  <a:pt x="779246" y="301993"/>
                  <a:pt x="790663" y="262032"/>
                </a:cubicBezTo>
                <a:lnTo>
                  <a:pt x="812356" y="269453"/>
                </a:lnTo>
                <a:cubicBezTo>
                  <a:pt x="798655" y="324828"/>
                  <a:pt x="757552" y="355655"/>
                  <a:pt x="695327" y="355655"/>
                </a:cubicBezTo>
                <a:cubicBezTo>
                  <a:pt x="612455" y="355655"/>
                  <a:pt x="562314" y="301993"/>
                  <a:pt x="562314" y="216932"/>
                </a:cubicBezTo>
                <a:cubicBezTo>
                  <a:pt x="562314" y="131872"/>
                  <a:pt x="618830" y="81064"/>
                  <a:pt x="693043" y="81064"/>
                </a:cubicBezTo>
                <a:close/>
                <a:moveTo>
                  <a:pt x="2387306" y="7421"/>
                </a:moveTo>
                <a:lnTo>
                  <a:pt x="2410142" y="7421"/>
                </a:lnTo>
                <a:lnTo>
                  <a:pt x="2410142" y="86773"/>
                </a:lnTo>
                <a:lnTo>
                  <a:pt x="2507761" y="86773"/>
                </a:lnTo>
                <a:lnTo>
                  <a:pt x="2507761" y="108466"/>
                </a:lnTo>
                <a:lnTo>
                  <a:pt x="2410142" y="108466"/>
                </a:lnTo>
                <a:lnTo>
                  <a:pt x="2410142" y="276874"/>
                </a:lnTo>
                <a:cubicBezTo>
                  <a:pt x="2410142" y="314552"/>
                  <a:pt x="2424984" y="333962"/>
                  <a:pt x="2460379" y="333962"/>
                </a:cubicBezTo>
                <a:cubicBezTo>
                  <a:pt x="2476934" y="333962"/>
                  <a:pt x="2487780" y="332249"/>
                  <a:pt x="2506049" y="327111"/>
                </a:cubicBezTo>
                <a:lnTo>
                  <a:pt x="2510045" y="347663"/>
                </a:lnTo>
                <a:cubicBezTo>
                  <a:pt x="2493489" y="352801"/>
                  <a:pt x="2478646" y="355655"/>
                  <a:pt x="2459237" y="355655"/>
                </a:cubicBezTo>
                <a:cubicBezTo>
                  <a:pt x="2410142" y="355655"/>
                  <a:pt x="2387306" y="323686"/>
                  <a:pt x="2387306" y="275733"/>
                </a:cubicBezTo>
                <a:lnTo>
                  <a:pt x="2387306" y="108466"/>
                </a:lnTo>
                <a:lnTo>
                  <a:pt x="2339353" y="108466"/>
                </a:lnTo>
                <a:lnTo>
                  <a:pt x="2339353" y="86773"/>
                </a:lnTo>
                <a:lnTo>
                  <a:pt x="2387306" y="86773"/>
                </a:lnTo>
                <a:close/>
                <a:moveTo>
                  <a:pt x="0" y="7421"/>
                </a:moveTo>
                <a:lnTo>
                  <a:pt x="268311" y="7421"/>
                </a:lnTo>
                <a:lnTo>
                  <a:pt x="268311" y="30256"/>
                </a:lnTo>
                <a:lnTo>
                  <a:pt x="146144" y="30256"/>
                </a:lnTo>
                <a:lnTo>
                  <a:pt x="146144" y="349946"/>
                </a:lnTo>
                <a:lnTo>
                  <a:pt x="122167" y="349946"/>
                </a:lnTo>
                <a:lnTo>
                  <a:pt x="122167" y="30256"/>
                </a:lnTo>
                <a:lnTo>
                  <a:pt x="0" y="30256"/>
                </a:lnTo>
                <a:close/>
                <a:moveTo>
                  <a:pt x="2547151" y="0"/>
                </a:moveTo>
                <a:lnTo>
                  <a:pt x="2581404" y="0"/>
                </a:lnTo>
                <a:lnTo>
                  <a:pt x="2581404" y="33682"/>
                </a:lnTo>
                <a:lnTo>
                  <a:pt x="2547151" y="33682"/>
                </a:lnTo>
                <a:close/>
                <a:moveTo>
                  <a:pt x="942991" y="0"/>
                </a:moveTo>
                <a:lnTo>
                  <a:pt x="977244" y="0"/>
                </a:lnTo>
                <a:lnTo>
                  <a:pt x="977244" y="33682"/>
                </a:lnTo>
                <a:lnTo>
                  <a:pt x="942991" y="33682"/>
                </a:lnTo>
                <a:close/>
                <a:moveTo>
                  <a:pt x="301328" y="0"/>
                </a:moveTo>
                <a:lnTo>
                  <a:pt x="324163" y="0"/>
                </a:lnTo>
                <a:lnTo>
                  <a:pt x="324163" y="155849"/>
                </a:lnTo>
                <a:lnTo>
                  <a:pt x="325304" y="155849"/>
                </a:lnTo>
                <a:cubicBezTo>
                  <a:pt x="336151" y="107895"/>
                  <a:pt x="373257" y="81064"/>
                  <a:pt x="422353" y="81064"/>
                </a:cubicBezTo>
                <a:cubicBezTo>
                  <a:pt x="501134" y="81064"/>
                  <a:pt x="523969" y="133014"/>
                  <a:pt x="523969" y="188960"/>
                </a:cubicBezTo>
                <a:lnTo>
                  <a:pt x="523969" y="349947"/>
                </a:lnTo>
                <a:lnTo>
                  <a:pt x="501134" y="349947"/>
                </a:lnTo>
                <a:lnTo>
                  <a:pt x="501134" y="191814"/>
                </a:lnTo>
                <a:cubicBezTo>
                  <a:pt x="501134" y="147857"/>
                  <a:pt x="482866" y="102758"/>
                  <a:pt x="419498" y="102758"/>
                </a:cubicBezTo>
                <a:cubicBezTo>
                  <a:pt x="360699" y="102758"/>
                  <a:pt x="324163" y="135297"/>
                  <a:pt x="324163" y="191814"/>
                </a:cubicBezTo>
                <a:lnTo>
                  <a:pt x="324163" y="349947"/>
                </a:lnTo>
                <a:lnTo>
                  <a:pt x="301328" y="349947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3" name="Vrije vorm 42">
            <a:extLst>
              <a:ext uri="{FF2B5EF4-FFF2-40B4-BE49-F238E27FC236}">
                <a16:creationId xmlns:a16="http://schemas.microsoft.com/office/drawing/2014/main" id="{28B3C64D-7B00-94E5-FC13-A11E1AB23D87}"/>
              </a:ext>
            </a:extLst>
          </p:cNvPr>
          <p:cNvSpPr/>
          <p:nvPr/>
        </p:nvSpPr>
        <p:spPr>
          <a:xfrm>
            <a:off x="881291" y="1830422"/>
            <a:ext cx="2515311" cy="1223817"/>
          </a:xfrm>
          <a:custGeom>
            <a:avLst/>
            <a:gdLst>
              <a:gd name="connsiteX0" fmla="*/ 4530563 w 6393640"/>
              <a:gd name="connsiteY0" fmla="*/ 706873 h 2333105"/>
              <a:gd name="connsiteX1" fmla="*/ 4914112 w 6393640"/>
              <a:gd name="connsiteY1" fmla="*/ 706873 h 2333105"/>
              <a:gd name="connsiteX2" fmla="*/ 4914112 w 6393640"/>
              <a:gd name="connsiteY2" fmla="*/ 2300147 h 2333105"/>
              <a:gd name="connsiteX3" fmla="*/ 4530563 w 6393640"/>
              <a:gd name="connsiteY3" fmla="*/ 2300147 h 2333105"/>
              <a:gd name="connsiteX4" fmla="*/ 3386858 w 6393640"/>
              <a:gd name="connsiteY4" fmla="*/ 706873 h 2333105"/>
              <a:gd name="connsiteX5" fmla="*/ 4284120 w 6393640"/>
              <a:gd name="connsiteY5" fmla="*/ 706873 h 2333105"/>
              <a:gd name="connsiteX6" fmla="*/ 4284120 w 6393640"/>
              <a:gd name="connsiteY6" fmla="*/ 1085026 h 2333105"/>
              <a:gd name="connsiteX7" fmla="*/ 3773010 w 6393640"/>
              <a:gd name="connsiteY7" fmla="*/ 1085026 h 2333105"/>
              <a:gd name="connsiteX8" fmla="*/ 3773010 w 6393640"/>
              <a:gd name="connsiteY8" fmla="*/ 2301014 h 2333105"/>
              <a:gd name="connsiteX9" fmla="*/ 3386858 w 6393640"/>
              <a:gd name="connsiteY9" fmla="*/ 2301014 h 2333105"/>
              <a:gd name="connsiteX10" fmla="*/ 2242286 w 6393640"/>
              <a:gd name="connsiteY10" fmla="*/ 706873 h 2333105"/>
              <a:gd name="connsiteX11" fmla="*/ 3140416 w 6393640"/>
              <a:gd name="connsiteY11" fmla="*/ 706873 h 2333105"/>
              <a:gd name="connsiteX12" fmla="*/ 3140416 w 6393640"/>
              <a:gd name="connsiteY12" fmla="*/ 1085026 h 2333105"/>
              <a:gd name="connsiteX13" fmla="*/ 2629306 w 6393640"/>
              <a:gd name="connsiteY13" fmla="*/ 1085026 h 2333105"/>
              <a:gd name="connsiteX14" fmla="*/ 2629306 w 6393640"/>
              <a:gd name="connsiteY14" fmla="*/ 2301014 h 2333105"/>
              <a:gd name="connsiteX15" fmla="*/ 2242286 w 6393640"/>
              <a:gd name="connsiteY15" fmla="*/ 2301014 h 2333105"/>
              <a:gd name="connsiteX16" fmla="*/ 1471717 w 6393640"/>
              <a:gd name="connsiteY16" fmla="*/ 706873 h 2333105"/>
              <a:gd name="connsiteX17" fmla="*/ 1855265 w 6393640"/>
              <a:gd name="connsiteY17" fmla="*/ 706873 h 2333105"/>
              <a:gd name="connsiteX18" fmla="*/ 1855265 w 6393640"/>
              <a:gd name="connsiteY18" fmla="*/ 2300147 h 2333105"/>
              <a:gd name="connsiteX19" fmla="*/ 1471717 w 6393640"/>
              <a:gd name="connsiteY19" fmla="*/ 2300147 h 2333105"/>
              <a:gd name="connsiteX20" fmla="*/ 5799225 w 6393640"/>
              <a:gd name="connsiteY20" fmla="*/ 674782 h 2333105"/>
              <a:gd name="connsiteX21" fmla="*/ 6336368 w 6393640"/>
              <a:gd name="connsiteY21" fmla="*/ 891613 h 2333105"/>
              <a:gd name="connsiteX22" fmla="*/ 6111618 w 6393640"/>
              <a:gd name="connsiteY22" fmla="*/ 1119719 h 2333105"/>
              <a:gd name="connsiteX23" fmla="*/ 5786209 w 6393640"/>
              <a:gd name="connsiteY23" fmla="*/ 967937 h 2333105"/>
              <a:gd name="connsiteX24" fmla="*/ 5601377 w 6393640"/>
              <a:gd name="connsiteY24" fmla="*/ 1120586 h 2333105"/>
              <a:gd name="connsiteX25" fmla="*/ 5892944 w 6393640"/>
              <a:gd name="connsiteY25" fmla="*/ 1329611 h 2333105"/>
              <a:gd name="connsiteX26" fmla="*/ 5917241 w 6393640"/>
              <a:gd name="connsiteY26" fmla="*/ 1337417 h 2333105"/>
              <a:gd name="connsiteX27" fmla="*/ 6393640 w 6393640"/>
              <a:gd name="connsiteY27" fmla="*/ 1838730 h 2333105"/>
              <a:gd name="connsiteX28" fmla="*/ 5799225 w 6393640"/>
              <a:gd name="connsiteY28" fmla="*/ 2333105 h 2333105"/>
              <a:gd name="connsiteX29" fmla="*/ 5180514 w 6393640"/>
              <a:gd name="connsiteY29" fmla="*/ 2104999 h 2333105"/>
              <a:gd name="connsiteX30" fmla="*/ 5397454 w 6393640"/>
              <a:gd name="connsiteY30" fmla="*/ 1841332 h 2333105"/>
              <a:gd name="connsiteX31" fmla="*/ 5786209 w 6393640"/>
              <a:gd name="connsiteY31" fmla="*/ 2020868 h 2333105"/>
              <a:gd name="connsiteX32" fmla="*/ 6006620 w 6393640"/>
              <a:gd name="connsiteY32" fmla="*/ 1851740 h 2333105"/>
              <a:gd name="connsiteX33" fmla="*/ 5739350 w 6393640"/>
              <a:gd name="connsiteY33" fmla="*/ 1652256 h 2333105"/>
              <a:gd name="connsiteX34" fmla="*/ 5671665 w 6393640"/>
              <a:gd name="connsiteY34" fmla="*/ 1628838 h 2333105"/>
              <a:gd name="connsiteX35" fmla="*/ 5217827 w 6393640"/>
              <a:gd name="connsiteY35" fmla="*/ 1156147 h 2333105"/>
              <a:gd name="connsiteX36" fmla="*/ 5799225 w 6393640"/>
              <a:gd name="connsiteY36" fmla="*/ 674782 h 2333105"/>
              <a:gd name="connsiteX37" fmla="*/ 618710 w 6393640"/>
              <a:gd name="connsiteY37" fmla="*/ 674782 h 2333105"/>
              <a:gd name="connsiteX38" fmla="*/ 1155854 w 6393640"/>
              <a:gd name="connsiteY38" fmla="*/ 891613 h 2333105"/>
              <a:gd name="connsiteX39" fmla="*/ 931103 w 6393640"/>
              <a:gd name="connsiteY39" fmla="*/ 1119719 h 2333105"/>
              <a:gd name="connsiteX40" fmla="*/ 605694 w 6393640"/>
              <a:gd name="connsiteY40" fmla="*/ 967937 h 2333105"/>
              <a:gd name="connsiteX41" fmla="*/ 420862 w 6393640"/>
              <a:gd name="connsiteY41" fmla="*/ 1120586 h 2333105"/>
              <a:gd name="connsiteX42" fmla="*/ 712429 w 6393640"/>
              <a:gd name="connsiteY42" fmla="*/ 1329611 h 2333105"/>
              <a:gd name="connsiteX43" fmla="*/ 736727 w 6393640"/>
              <a:gd name="connsiteY43" fmla="*/ 1337417 h 2333105"/>
              <a:gd name="connsiteX44" fmla="*/ 1213126 w 6393640"/>
              <a:gd name="connsiteY44" fmla="*/ 1838730 h 2333105"/>
              <a:gd name="connsiteX45" fmla="*/ 618710 w 6393640"/>
              <a:gd name="connsiteY45" fmla="*/ 2333105 h 2333105"/>
              <a:gd name="connsiteX46" fmla="*/ 0 w 6393640"/>
              <a:gd name="connsiteY46" fmla="*/ 2104999 h 2333105"/>
              <a:gd name="connsiteX47" fmla="*/ 216940 w 6393640"/>
              <a:gd name="connsiteY47" fmla="*/ 1841332 h 2333105"/>
              <a:gd name="connsiteX48" fmla="*/ 605694 w 6393640"/>
              <a:gd name="connsiteY48" fmla="*/ 2020868 h 2333105"/>
              <a:gd name="connsiteX49" fmla="*/ 825237 w 6393640"/>
              <a:gd name="connsiteY49" fmla="*/ 1851740 h 2333105"/>
              <a:gd name="connsiteX50" fmla="*/ 558835 w 6393640"/>
              <a:gd name="connsiteY50" fmla="*/ 1652256 h 2333105"/>
              <a:gd name="connsiteX51" fmla="*/ 491150 w 6393640"/>
              <a:gd name="connsiteY51" fmla="*/ 1628838 h 2333105"/>
              <a:gd name="connsiteX52" fmla="*/ 37313 w 6393640"/>
              <a:gd name="connsiteY52" fmla="*/ 1156147 h 2333105"/>
              <a:gd name="connsiteX53" fmla="*/ 618710 w 6393640"/>
              <a:gd name="connsiteY53" fmla="*/ 674782 h 2333105"/>
              <a:gd name="connsiteX54" fmla="*/ 4530563 w 6393640"/>
              <a:gd name="connsiteY54" fmla="*/ 35564 h 2333105"/>
              <a:gd name="connsiteX55" fmla="*/ 4914112 w 6393640"/>
              <a:gd name="connsiteY55" fmla="*/ 35564 h 2333105"/>
              <a:gd name="connsiteX56" fmla="*/ 4914112 w 6393640"/>
              <a:gd name="connsiteY56" fmla="*/ 418921 h 2333105"/>
              <a:gd name="connsiteX57" fmla="*/ 4530563 w 6393640"/>
              <a:gd name="connsiteY57" fmla="*/ 418921 h 2333105"/>
              <a:gd name="connsiteX58" fmla="*/ 1663492 w 6393640"/>
              <a:gd name="connsiteY58" fmla="*/ 5 h 2333105"/>
              <a:gd name="connsiteX59" fmla="*/ 1894316 w 6393640"/>
              <a:gd name="connsiteY59" fmla="*/ 227243 h 2333105"/>
              <a:gd name="connsiteX60" fmla="*/ 1663492 w 6393640"/>
              <a:gd name="connsiteY60" fmla="*/ 454482 h 2333105"/>
              <a:gd name="connsiteX61" fmla="*/ 1433536 w 6393640"/>
              <a:gd name="connsiteY61" fmla="*/ 227243 h 2333105"/>
              <a:gd name="connsiteX62" fmla="*/ 1663492 w 6393640"/>
              <a:gd name="connsiteY62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93640" h="2333105">
                <a:moveTo>
                  <a:pt x="4530563" y="706873"/>
                </a:moveTo>
                <a:lnTo>
                  <a:pt x="4914112" y="706873"/>
                </a:lnTo>
                <a:lnTo>
                  <a:pt x="4914112" y="2300147"/>
                </a:lnTo>
                <a:lnTo>
                  <a:pt x="4530563" y="2300147"/>
                </a:lnTo>
                <a:close/>
                <a:moveTo>
                  <a:pt x="3386858" y="706873"/>
                </a:moveTo>
                <a:lnTo>
                  <a:pt x="4284120" y="706873"/>
                </a:lnTo>
                <a:lnTo>
                  <a:pt x="4284120" y="1085026"/>
                </a:lnTo>
                <a:lnTo>
                  <a:pt x="3773010" y="1085026"/>
                </a:lnTo>
                <a:lnTo>
                  <a:pt x="3773010" y="2301014"/>
                </a:lnTo>
                <a:lnTo>
                  <a:pt x="3386858" y="2301014"/>
                </a:lnTo>
                <a:close/>
                <a:moveTo>
                  <a:pt x="2242286" y="706873"/>
                </a:moveTo>
                <a:lnTo>
                  <a:pt x="3140416" y="706873"/>
                </a:lnTo>
                <a:lnTo>
                  <a:pt x="3140416" y="1085026"/>
                </a:lnTo>
                <a:lnTo>
                  <a:pt x="2629306" y="1085026"/>
                </a:lnTo>
                <a:lnTo>
                  <a:pt x="2629306" y="2301014"/>
                </a:lnTo>
                <a:lnTo>
                  <a:pt x="2242286" y="2301014"/>
                </a:lnTo>
                <a:close/>
                <a:moveTo>
                  <a:pt x="1471717" y="706873"/>
                </a:moveTo>
                <a:lnTo>
                  <a:pt x="1855265" y="706873"/>
                </a:lnTo>
                <a:lnTo>
                  <a:pt x="1855265" y="2300147"/>
                </a:lnTo>
                <a:lnTo>
                  <a:pt x="1471717" y="2300147"/>
                </a:lnTo>
                <a:close/>
                <a:moveTo>
                  <a:pt x="5799225" y="674782"/>
                </a:moveTo>
                <a:cubicBezTo>
                  <a:pt x="6010091" y="674782"/>
                  <a:pt x="6205337" y="753708"/>
                  <a:pt x="6336368" y="891613"/>
                </a:cubicBezTo>
                <a:lnTo>
                  <a:pt x="6111618" y="1119719"/>
                </a:lnTo>
                <a:cubicBezTo>
                  <a:pt x="6011826" y="1024313"/>
                  <a:pt x="5891208" y="967937"/>
                  <a:pt x="5786209" y="967937"/>
                </a:cubicBezTo>
                <a:cubicBezTo>
                  <a:pt x="5676004" y="967937"/>
                  <a:pt x="5601377" y="1028650"/>
                  <a:pt x="5601377" y="1120586"/>
                </a:cubicBezTo>
                <a:cubicBezTo>
                  <a:pt x="5601377" y="1235940"/>
                  <a:pt x="5717656" y="1273235"/>
                  <a:pt x="5892944" y="1329611"/>
                </a:cubicBezTo>
                <a:lnTo>
                  <a:pt x="5917241" y="1337417"/>
                </a:lnTo>
                <a:cubicBezTo>
                  <a:pt x="6158477" y="1418078"/>
                  <a:pt x="6393640" y="1522157"/>
                  <a:pt x="6393640" y="1838730"/>
                </a:cubicBezTo>
                <a:cubicBezTo>
                  <a:pt x="6393640" y="2144028"/>
                  <a:pt x="6165419" y="2333105"/>
                  <a:pt x="5799225" y="2333105"/>
                </a:cubicBezTo>
                <a:cubicBezTo>
                  <a:pt x="5559724" y="2333105"/>
                  <a:pt x="5329768" y="2248107"/>
                  <a:pt x="5180514" y="2104999"/>
                </a:cubicBezTo>
                <a:lnTo>
                  <a:pt x="5397454" y="1841332"/>
                </a:lnTo>
                <a:cubicBezTo>
                  <a:pt x="5511130" y="1952350"/>
                  <a:pt x="5658649" y="2020868"/>
                  <a:pt x="5786209" y="2020868"/>
                </a:cubicBezTo>
                <a:cubicBezTo>
                  <a:pt x="5915505" y="2020868"/>
                  <a:pt x="6006620" y="1951482"/>
                  <a:pt x="6006620" y="1851740"/>
                </a:cubicBezTo>
                <a:cubicBezTo>
                  <a:pt x="6006620" y="1742457"/>
                  <a:pt x="5899886" y="1706897"/>
                  <a:pt x="5739350" y="1652256"/>
                </a:cubicBezTo>
                <a:cubicBezTo>
                  <a:pt x="5717656" y="1644450"/>
                  <a:pt x="5695094" y="1636644"/>
                  <a:pt x="5671665" y="1628838"/>
                </a:cubicBezTo>
                <a:cubicBezTo>
                  <a:pt x="5391379" y="1528228"/>
                  <a:pt x="5217827" y="1413742"/>
                  <a:pt x="5217827" y="1156147"/>
                </a:cubicBezTo>
                <a:cubicBezTo>
                  <a:pt x="5217827" y="823962"/>
                  <a:pt x="5510262" y="674782"/>
                  <a:pt x="5799225" y="674782"/>
                </a:cubicBezTo>
                <a:close/>
                <a:moveTo>
                  <a:pt x="618710" y="674782"/>
                </a:moveTo>
                <a:cubicBezTo>
                  <a:pt x="829576" y="674782"/>
                  <a:pt x="1024821" y="753708"/>
                  <a:pt x="1155854" y="891613"/>
                </a:cubicBezTo>
                <a:lnTo>
                  <a:pt x="931103" y="1119719"/>
                </a:lnTo>
                <a:cubicBezTo>
                  <a:pt x="831312" y="1024313"/>
                  <a:pt x="710694" y="967937"/>
                  <a:pt x="605694" y="967937"/>
                </a:cubicBezTo>
                <a:cubicBezTo>
                  <a:pt x="495490" y="967937"/>
                  <a:pt x="420862" y="1028650"/>
                  <a:pt x="420862" y="1120586"/>
                </a:cubicBezTo>
                <a:cubicBezTo>
                  <a:pt x="420862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2" y="1418078"/>
                  <a:pt x="1213126" y="1522157"/>
                  <a:pt x="1213126" y="1838730"/>
                </a:cubicBezTo>
                <a:cubicBezTo>
                  <a:pt x="1213126" y="2144028"/>
                  <a:pt x="984904" y="2333105"/>
                  <a:pt x="618710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4" y="2020868"/>
                  <a:pt x="605694" y="2020868"/>
                </a:cubicBezTo>
                <a:cubicBezTo>
                  <a:pt x="735858" y="2020868"/>
                  <a:pt x="826106" y="1951482"/>
                  <a:pt x="825237" y="1851740"/>
                </a:cubicBezTo>
                <a:cubicBezTo>
                  <a:pt x="825237" y="1742457"/>
                  <a:pt x="719370" y="1706030"/>
                  <a:pt x="558835" y="1652256"/>
                </a:cubicBezTo>
                <a:cubicBezTo>
                  <a:pt x="537142" y="1644450"/>
                  <a:pt x="514580" y="1636644"/>
                  <a:pt x="491150" y="1628838"/>
                </a:cubicBezTo>
                <a:cubicBezTo>
                  <a:pt x="210865" y="1528228"/>
                  <a:pt x="37313" y="1413742"/>
                  <a:pt x="37313" y="1156147"/>
                </a:cubicBezTo>
                <a:cubicBezTo>
                  <a:pt x="37313" y="823962"/>
                  <a:pt x="329748" y="674782"/>
                  <a:pt x="618710" y="674782"/>
                </a:cubicBezTo>
                <a:close/>
                <a:moveTo>
                  <a:pt x="4530563" y="35564"/>
                </a:moveTo>
                <a:lnTo>
                  <a:pt x="4914112" y="35564"/>
                </a:lnTo>
                <a:lnTo>
                  <a:pt x="4914112" y="418921"/>
                </a:lnTo>
                <a:lnTo>
                  <a:pt x="4530563" y="418921"/>
                </a:lnTo>
                <a:close/>
                <a:moveTo>
                  <a:pt x="1663492" y="5"/>
                </a:moveTo>
                <a:cubicBezTo>
                  <a:pt x="1792788" y="5"/>
                  <a:pt x="1894316" y="99747"/>
                  <a:pt x="1894316" y="227243"/>
                </a:cubicBezTo>
                <a:cubicBezTo>
                  <a:pt x="1894316" y="354740"/>
                  <a:pt x="1792788" y="454482"/>
                  <a:pt x="1663492" y="454482"/>
                </a:cubicBezTo>
                <a:cubicBezTo>
                  <a:pt x="1537667" y="455349"/>
                  <a:pt x="1434404" y="353005"/>
                  <a:pt x="1433536" y="227243"/>
                </a:cubicBezTo>
                <a:cubicBezTo>
                  <a:pt x="1434404" y="100614"/>
                  <a:pt x="1537667" y="-863"/>
                  <a:pt x="1663492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F0A1B0-7376-F8F5-4CE8-DF29E5C04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6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85DDF947-B022-7132-17F0-5207F41954B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85ED818-A6E8-4A42-F2D1-F40D859FCEF6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8850" y="4377776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90DC7D4-5030-1878-037A-1CDEBCB97D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8849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A9A2A44-FEBC-C37E-977A-696F75A3A6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26703" y="742076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79B69314-EFE0-2E47-F2C3-941892E72F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24558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75116E28-FA65-0AF5-7E6F-0810ED272BC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2412" y="742076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D84B6F69-3342-F8DB-382B-5D2F2D5571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520266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FBDE4765-4E9F-BD85-D1A9-1689D1B50B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132CEBB1-4723-4711-39D7-C5641F519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02D55005-8983-5B33-5984-62BB75DDCE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26704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53FEFD5C-1641-79BD-6FF1-8DB8969FE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26703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9556B609-138B-7648-C6FA-938FC44B96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4558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BE25AD19-0E02-05B6-2520-0014876358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557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1155017B-8150-EF19-F344-3AEF5CE85E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2411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20D15390-9432-9EAF-471B-138B2DD76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2410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579B8B87-4D81-6EAA-C3D4-2862F0AF0B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20265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E5F02DC0-9468-F01F-F120-F1555C0DA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20264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4" name="Tijdelijke aanduiding voor tekst 16">
            <a:extLst>
              <a:ext uri="{FF2B5EF4-FFF2-40B4-BE49-F238E27FC236}">
                <a16:creationId xmlns:a16="http://schemas.microsoft.com/office/drawing/2014/main" id="{AAB18209-117D-A829-422D-CB0139C15D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6703" y="4382547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5" name="Tijdelijke aanduiding voor tekst 16">
            <a:extLst>
              <a:ext uri="{FF2B5EF4-FFF2-40B4-BE49-F238E27FC236}">
                <a16:creationId xmlns:a16="http://schemas.microsoft.com/office/drawing/2014/main" id="{93F50FE2-5C28-C5A6-8D02-2095B06BDF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24557" y="4377774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6" name="Tijdelijke aanduiding voor tekst 16">
            <a:extLst>
              <a:ext uri="{FF2B5EF4-FFF2-40B4-BE49-F238E27FC236}">
                <a16:creationId xmlns:a16="http://schemas.microsoft.com/office/drawing/2014/main" id="{CFB49DBD-5E99-A633-099F-D10C682B6B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2410" y="4376114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7" name="Tijdelijke aanduiding voor tekst 16">
            <a:extLst>
              <a:ext uri="{FF2B5EF4-FFF2-40B4-BE49-F238E27FC236}">
                <a16:creationId xmlns:a16="http://schemas.microsoft.com/office/drawing/2014/main" id="{FA42B385-9F01-AF29-AE67-F330BF14FC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520992" y="4379145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068EAF9-C452-3891-1B3D-9558B555881E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6175626-36C5-53D0-D822-4FB398EC5597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A95AFD9D-44C5-E5C9-06F9-329C3B0721AF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BF2698-B538-7D8A-E805-70E8B21C8D80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80D18A33-5289-7AEE-AE3B-40C4F4666229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BB3FA64-AA9D-7243-3900-943A59036EA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1743010F-4F8F-2CE0-AF18-848BE9A12F9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Vrije vorm: vorm 101">
                <a:extLst>
                  <a:ext uri="{FF2B5EF4-FFF2-40B4-BE49-F238E27FC236}">
                    <a16:creationId xmlns:a16="http://schemas.microsoft.com/office/drawing/2014/main" id="{AFA99EB2-C60D-690E-9603-5A2258591C1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Rechthoek: afgeronde hoeken 102">
                <a:extLst>
                  <a:ext uri="{FF2B5EF4-FFF2-40B4-BE49-F238E27FC236}">
                    <a16:creationId xmlns:a16="http://schemas.microsoft.com/office/drawing/2014/main" id="{6C556231-6620-2AB7-DE7C-9BD0206FB84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AE7C7282-2B2E-29A5-7719-B825A2ACB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506A240B-FF25-E773-7024-54AC2D6C57C2}"/>
                  </a:ext>
                </a:extLst>
              </p:cNvPr>
              <p:cNvCxnSpPr>
                <a:cxnSpLocks/>
                <a:stCxn id="8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E3F7E82-4159-AED1-7361-75900229DC8B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49EC6-F1B2-0D27-F391-0A8104DC3927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875C5713-9077-324E-8490-A14FD6262A4F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F1C12508-3956-5A9D-87DC-FC88EBDA551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80" name="Rechte verbindingslijn 79">
                <a:extLst>
                  <a:ext uri="{FF2B5EF4-FFF2-40B4-BE49-F238E27FC236}">
                    <a16:creationId xmlns:a16="http://schemas.microsoft.com/office/drawing/2014/main" id="{0AFB637C-5A9F-E560-CA97-2BC2A7FEB2F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1" name="Gelijkbenige driehoek 98">
                <a:extLst>
                  <a:ext uri="{FF2B5EF4-FFF2-40B4-BE49-F238E27FC236}">
                    <a16:creationId xmlns:a16="http://schemas.microsoft.com/office/drawing/2014/main" id="{F4218487-212F-583C-97F3-AC8983171EA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4D7E202-CA1E-EE40-981D-C75EF9363D28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BC66192-B401-91B4-AF81-063D6E6706C0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B20F49E-3BE7-A488-BDE1-5986875EC7EA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894B84E7-02A6-B249-92CE-68A415F0C181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7BCD77F1-337F-EF29-558F-F97E06BFC974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7EAFA18-85D5-4E94-5131-993A4274B771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037C7DF0-BA15-B1E9-E93A-290FC938B9C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3" name="Groep 72">
                    <a:extLst>
                      <a:ext uri="{FF2B5EF4-FFF2-40B4-BE49-F238E27FC236}">
                        <a16:creationId xmlns:a16="http://schemas.microsoft.com/office/drawing/2014/main" id="{1FFACBD0-E2B2-3EB0-0B3E-35DCB7AEF13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6" name="Rechthoek 75">
                      <a:extLst>
                        <a:ext uri="{FF2B5EF4-FFF2-40B4-BE49-F238E27FC236}">
                          <a16:creationId xmlns:a16="http://schemas.microsoft.com/office/drawing/2014/main" id="{5126D846-DD6D-CF9C-0445-FBF27BB4E0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7" name="Rechthoek 76">
                      <a:extLst>
                        <a:ext uri="{FF2B5EF4-FFF2-40B4-BE49-F238E27FC236}">
                          <a16:creationId xmlns:a16="http://schemas.microsoft.com/office/drawing/2014/main" id="{E37957E4-BAEA-C94B-4A8F-F88521CEA3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8" name="Ovaal 77">
                      <a:extLst>
                        <a:ext uri="{FF2B5EF4-FFF2-40B4-BE49-F238E27FC236}">
                          <a16:creationId xmlns:a16="http://schemas.microsoft.com/office/drawing/2014/main" id="{F3EE2F38-E57D-C5D0-9ED5-72C5D741555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251B1FDD-B70A-180A-938F-1A41975AB9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DE0EC4F3-BD0F-078D-E04C-EEE9B689393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E0EDFB5-4F0E-C140-4562-40B9CED89A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74619E8E-83E8-728B-21AF-CE1A17F88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3096FD93-5A0E-7DF3-B258-06DD4AD7B01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16207705-15AF-E063-6855-B1848E8F4D0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49A4008E-F6D9-315A-6D69-875DD021E8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616A340C-8A4C-30D4-3A11-0E83E2EE7BF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06ADAE9D-6DCF-A262-0924-23C32E6092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65" name="Gelijkbenige driehoek 78">
                <a:extLst>
                  <a:ext uri="{FF2B5EF4-FFF2-40B4-BE49-F238E27FC236}">
                    <a16:creationId xmlns:a16="http://schemas.microsoft.com/office/drawing/2014/main" id="{6819940A-AF35-E8A1-2E33-CD69F09AEAB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D3217B56-FBE7-0BAD-4A6D-DCDBA8A0D1F8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1F7FC3E-8771-6F3F-6939-3C0DC8F5553F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634760DE-55E3-D2EC-E3C3-D8269EAEEFE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1C13F16B-29CE-D8A5-F508-2160F68E02C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22886C39-3751-48E8-267C-F119786E086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7" name="Rechthoek: afgeronde hoeken 61">
                  <a:extLst>
                    <a:ext uri="{FF2B5EF4-FFF2-40B4-BE49-F238E27FC236}">
                      <a16:creationId xmlns:a16="http://schemas.microsoft.com/office/drawing/2014/main" id="{969A3DF5-179F-0C91-A9F8-2C2BF4753F5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DE68F758-4F29-CFF3-C6AD-2A76CA5B917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EF9136AC-4DF6-D9AB-7E64-3A5E6867B9E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6CA723BC-6148-39AE-678B-AA1BB38985C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0FE4053D-0282-0946-8E01-AC9B8213AE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C087A46E-F79A-BFCB-D488-7F518EB9447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2AE2F7F8-8AD5-F0BD-5127-C0C53E36F40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3A1B054A-27B0-5634-B9F7-B02A965C353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51" name="Rechthoek: afgeronde hoeken 55">
                    <a:extLst>
                      <a:ext uri="{FF2B5EF4-FFF2-40B4-BE49-F238E27FC236}">
                        <a16:creationId xmlns:a16="http://schemas.microsoft.com/office/drawing/2014/main" id="{122B1EDF-86F8-E2A5-6536-7EC792F35F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8EE26FC-CEA3-2637-B36E-AAAF5A7BB7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1DB89933-3870-8733-5A64-3934D9A6F3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B9498557-B2F9-3F14-E5CC-5B12218846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AB53676D-D069-9222-DE5C-969E6AB34A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5E54A28A-EE38-7388-1E6A-1F1C71616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50" name="Boog 49">
                  <a:extLst>
                    <a:ext uri="{FF2B5EF4-FFF2-40B4-BE49-F238E27FC236}">
                      <a16:creationId xmlns:a16="http://schemas.microsoft.com/office/drawing/2014/main" id="{240D08DD-C08E-C6AC-132E-1D39B374F4A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49145E11-19CB-E2F1-6F9B-4378427D63C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3308EA2C-93F7-4EC0-7175-C650BB61D4C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Vrije vorm: vorm 52">
                <a:extLst>
                  <a:ext uri="{FF2B5EF4-FFF2-40B4-BE49-F238E27FC236}">
                    <a16:creationId xmlns:a16="http://schemas.microsoft.com/office/drawing/2014/main" id="{C9B24F67-6B0D-6990-0036-1166664150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B94EA1A3-3D4F-64A3-6E19-63351D17E19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0EFA553F-D884-AF3D-1C40-8B6C60F1D21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30E14785-2252-F308-570D-7D0F7E792C0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7EEDCF7A-1964-E441-1CCD-5B55880DF2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D76C0A9B-E76B-1929-1B73-0C0B55B6A0D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3" name="VOORBEELD">
              <a:extLst>
                <a:ext uri="{FF2B5EF4-FFF2-40B4-BE49-F238E27FC236}">
                  <a16:creationId xmlns:a16="http://schemas.microsoft.com/office/drawing/2014/main" id="{AFA2DE7C-E79D-C341-34AA-417360F337EF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46F44A83-301C-D615-7C79-79FF331AD96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17EBA095-91F7-6E60-46A9-00B9FC135D1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C00F9A0D-C838-922B-10CA-78AF362BB9D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3674CEE0-A84C-CFEC-B3A9-A6F387C6D5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75CEE90B-17A1-5BBE-EA21-3F8C08498D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CA511080-9358-A6F9-C492-3AFCC0D941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FA21C176-F55F-2BB8-57B3-771B3EC0C3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4F85562F-6169-F981-EE0D-0377172ED8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2E7D0770-B41A-AC7B-7DFC-A9B692EB41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29">
                  <a:extLst>
                    <a:ext uri="{FF2B5EF4-FFF2-40B4-BE49-F238E27FC236}">
                      <a16:creationId xmlns:a16="http://schemas.microsoft.com/office/drawing/2014/main" id="{18D5B5A6-8DA1-272D-C8E4-6C911DB73EA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9E19AFC8-CE33-6E94-3C04-5517A5CA1B1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D55529E2-DA30-4932-74D6-C735CD6B651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CB73ADB1-B077-2262-2BDF-D4A49D1246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3DE04F66-4712-B41F-E97F-73B4A45D95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1DC4E560-5AF6-956E-E396-CF9C460175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1A92AB60-0D39-83C4-7669-87B24A4442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317C53F8-F2D5-3F7F-FD76-CDB9D3F568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5" name="Pijl: rechts 122">
                  <a:extLst>
                    <a:ext uri="{FF2B5EF4-FFF2-40B4-BE49-F238E27FC236}">
                      <a16:creationId xmlns:a16="http://schemas.microsoft.com/office/drawing/2014/main" id="{477A2C2D-379E-8971-3FC9-15F1E15190F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A3397983-1E28-2D56-F6C9-A266283D66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3" name="Rechte verbindingslijn 102">
                <a:extLst>
                  <a:ext uri="{FF2B5EF4-FFF2-40B4-BE49-F238E27FC236}">
                    <a16:creationId xmlns:a16="http://schemas.microsoft.com/office/drawing/2014/main" id="{1BD59EE6-825D-EA00-9EFA-3AC8CA1FAB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047C04BE-D521-B795-D343-E06C6873391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5C8662F3-315C-944C-C6A0-70922E6E43C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A86C310A-A8A0-C94E-6826-B602C8B7458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B7189255-46AF-8CF6-AB42-7AFDB10190F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EC9FAEA1-025C-7757-0EC1-0B1BE97271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53EAB2EE-D0C0-F533-502C-8240979876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E24E2EC4-96FB-A38E-2D90-C3CDD5FA59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6D0D5417-700B-1E50-9E55-2B9963439D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84B858B6-3D47-2F7F-62FF-404B50507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A16B350C-C13D-ECE3-B206-24A7198C7B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8" name="Pijl: rechts 115">
                  <a:extLst>
                    <a:ext uri="{FF2B5EF4-FFF2-40B4-BE49-F238E27FC236}">
                      <a16:creationId xmlns:a16="http://schemas.microsoft.com/office/drawing/2014/main" id="{3EAC35D8-A280-D27D-27A3-283AB3108E6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D025EBA9-DE37-6FDC-8FA1-8E4C64FF2D9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601A2563-12A4-05C7-DE5E-4C85CF66FCE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CEB653C4-EEEB-4243-A2B3-7DC44137A6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BA52591F-1558-24BF-9C71-AC3C83EB80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49FE2C25-05EE-D3A8-5A22-85298057CE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C9A14A99-DDB4-0EBF-ACFB-F047BA7952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AC450E66-8DB8-3707-C351-3A3709C385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B0F6371C-6F49-2326-9AA3-BCAD2D7925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0" name="Pijl: rechts 107">
                  <a:extLst>
                    <a:ext uri="{FF2B5EF4-FFF2-40B4-BE49-F238E27FC236}">
                      <a16:creationId xmlns:a16="http://schemas.microsoft.com/office/drawing/2014/main" id="{3C51FA92-98A5-6EC7-1DD2-9DB053E7519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DA04AF44-513F-B4D7-1A0A-65D60FE4CD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617ABBCE-07FA-EEA0-0320-0667B2BFB2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D7B07FFD-C272-8C6C-5101-43676FD645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7" name="Afbeelding 96">
              <a:extLst>
                <a:ext uri="{FF2B5EF4-FFF2-40B4-BE49-F238E27FC236}">
                  <a16:creationId xmlns:a16="http://schemas.microsoft.com/office/drawing/2014/main" id="{764AA019-FCAA-4514-4BA7-0C6BC2B2B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44" name="Tijdelijke aanduiding voor dianummer 5">
            <a:extLst>
              <a:ext uri="{FF2B5EF4-FFF2-40B4-BE49-F238E27FC236}">
                <a16:creationId xmlns:a16="http://schemas.microsoft.com/office/drawing/2014/main" id="{3BD2E8AF-7801-6D4F-05F8-45C9B8C97AE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5" name="Tijdelijke aanduiding voor datum 3">
            <a:extLst>
              <a:ext uri="{FF2B5EF4-FFF2-40B4-BE49-F238E27FC236}">
                <a16:creationId xmlns:a16="http://schemas.microsoft.com/office/drawing/2014/main" id="{2B931D31-E2DF-FAAB-A17E-31FE5E21C17C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46" name="Tijdelijke aanduiding voor voettekst 4">
            <a:extLst>
              <a:ext uri="{FF2B5EF4-FFF2-40B4-BE49-F238E27FC236}">
                <a16:creationId xmlns:a16="http://schemas.microsoft.com/office/drawing/2014/main" id="{7E1E3FB7-B65C-84B6-4D97-EE470889DD9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223047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5E40DFC-7AE8-4A6C-5074-B5524BDA416E}"/>
              </a:ext>
            </a:extLst>
          </p:cNvPr>
          <p:cNvSpPr/>
          <p:nvPr userDrawn="1"/>
        </p:nvSpPr>
        <p:spPr>
          <a:xfrm>
            <a:off x="12915987" y="1"/>
            <a:ext cx="3662623" cy="8302029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4C670838-AA36-9E28-C877-615116B4E46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801600" cy="96012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GB" dirty="0"/>
              <a:t>Video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13509E0-6324-334F-7F7A-9FD852BE38DA}"/>
              </a:ext>
            </a:extLst>
          </p:cNvPr>
          <p:cNvGrpSpPr/>
          <p:nvPr userDrawn="1"/>
        </p:nvGrpSpPr>
        <p:grpSpPr>
          <a:xfrm>
            <a:off x="12801600" y="1"/>
            <a:ext cx="3772746" cy="8302029"/>
            <a:chOff x="318652" y="407405"/>
            <a:chExt cx="3593091" cy="5930021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4DB5BA8-B2AE-948B-44CB-D9DF15F3BD4D}"/>
                </a:ext>
              </a:extLst>
            </p:cNvPr>
            <p:cNvSpPr/>
            <p:nvPr userDrawn="1"/>
          </p:nvSpPr>
          <p:spPr>
            <a:xfrm>
              <a:off x="318652" y="407405"/>
              <a:ext cx="3593091" cy="59300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INSERT/FORMAT VIDEO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2C373B5D-AB57-4D2C-0400-78511E3D6416}"/>
                </a:ext>
              </a:extLst>
            </p:cNvPr>
            <p:cNvSpPr/>
            <p:nvPr userDrawn="1"/>
          </p:nvSpPr>
          <p:spPr>
            <a:xfrm>
              <a:off x="501230" y="872730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EC10E222-1FB7-3B9D-C2C1-00625722DB66}"/>
                </a:ext>
              </a:extLst>
            </p:cNvPr>
            <p:cNvSpPr/>
            <p:nvPr userDrawn="1"/>
          </p:nvSpPr>
          <p:spPr>
            <a:xfrm>
              <a:off x="785402" y="872730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If necessary, delete the existing video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 Click on the icon to insert a new video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98CCD0DC-76AF-59C6-8A10-A3AF03DCC16A}"/>
                </a:ext>
              </a:extLst>
            </p:cNvPr>
            <p:cNvSpPr/>
            <p:nvPr userDrawn="1"/>
          </p:nvSpPr>
          <p:spPr>
            <a:xfrm>
              <a:off x="501230" y="213711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71FB47C-C795-48DB-7FDA-3BFD84B7AAF9}"/>
                </a:ext>
              </a:extLst>
            </p:cNvPr>
            <p:cNvSpPr/>
            <p:nvPr userDrawn="1"/>
          </p:nvSpPr>
          <p:spPr>
            <a:xfrm>
              <a:off x="785402" y="213711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Select the desired video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0EB4C623-25EE-CDEF-E48A-E1940B009DC6}"/>
                </a:ext>
              </a:extLst>
            </p:cNvPr>
            <p:cNvGrpSpPr/>
            <p:nvPr userDrawn="1"/>
          </p:nvGrpSpPr>
          <p:grpSpPr>
            <a:xfrm>
              <a:off x="793498" y="2571691"/>
              <a:ext cx="825500" cy="209550"/>
              <a:chOff x="13504624" y="2482850"/>
              <a:chExt cx="825500" cy="209550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555B3591-C203-3483-7288-B9CDC39BC35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32710A89-9EF5-C545-334A-68357CB0F56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0" name="Gelijkbenige driehoek 98">
                <a:extLst>
                  <a:ext uri="{FF2B5EF4-FFF2-40B4-BE49-F238E27FC236}">
                    <a16:creationId xmlns:a16="http://schemas.microsoft.com/office/drawing/2014/main" id="{EEBAFD3C-B7E4-8723-7E85-F7AA4D5B55E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784042CC-A819-5406-69C0-E6DBE934740C}"/>
                </a:ext>
              </a:extLst>
            </p:cNvPr>
            <p:cNvSpPr/>
            <p:nvPr userDrawn="1"/>
          </p:nvSpPr>
          <p:spPr>
            <a:xfrm>
              <a:off x="501230" y="296076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D30B6D5-F4C5-1039-ED59-2D0796598E91}"/>
                </a:ext>
              </a:extLst>
            </p:cNvPr>
            <p:cNvSpPr/>
            <p:nvPr userDrawn="1"/>
          </p:nvSpPr>
          <p:spPr>
            <a:xfrm>
              <a:off x="785401" y="296076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Right-click the slide thumbnail on the left-hand side of the screen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Reset Slide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32FD501B-9F77-AC84-06B5-6F201C0E6CE5}"/>
                </a:ext>
              </a:extLst>
            </p:cNvPr>
            <p:cNvSpPr/>
            <p:nvPr userDrawn="1"/>
          </p:nvSpPr>
          <p:spPr>
            <a:xfrm>
              <a:off x="501230" y="455319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65CE1D6-E7AA-911C-72C5-D333920120A7}"/>
                </a:ext>
              </a:extLst>
            </p:cNvPr>
            <p:cNvSpPr/>
            <p:nvPr/>
          </p:nvSpPr>
          <p:spPr>
            <a:xfrm>
              <a:off x="785402" y="4553196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To resize or crop the video, go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Video Tools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-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 tab and click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Crop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 button. Resize the picture using the dots and the picture frame using the corner handles. 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1A926FC4-B403-ACEF-22F0-A3613CB9A764}"/>
                </a:ext>
              </a:extLst>
            </p:cNvPr>
            <p:cNvGrpSpPr/>
            <p:nvPr userDrawn="1"/>
          </p:nvGrpSpPr>
          <p:grpSpPr>
            <a:xfrm>
              <a:off x="696523" y="5643573"/>
              <a:ext cx="622283" cy="612919"/>
              <a:chOff x="12617641" y="3403239"/>
              <a:chExt cx="752963" cy="741634"/>
            </a:xfrm>
          </p:grpSpPr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B38A482D-AA86-357E-E027-839CAAEDEC6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7A98D63D-3D76-F4E6-811D-B613C01E57D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E711AF09-6A94-AAA5-6909-9415F47DBF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085E9200-0791-2DCF-1673-0C02B5667B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87E265AB-B211-C0EA-C793-49A2EA7ABC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7" name="Ovaal 56">
                      <a:extLst>
                        <a:ext uri="{FF2B5EF4-FFF2-40B4-BE49-F238E27FC236}">
                          <a16:creationId xmlns:a16="http://schemas.microsoft.com/office/drawing/2014/main" id="{DE7953F1-2DD1-D2B9-8416-20D2335B9EF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8B2DA0F1-CC37-BB60-44DD-0055A623A55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4" name="Afbeelding 53">
                    <a:extLst>
                      <a:ext uri="{FF2B5EF4-FFF2-40B4-BE49-F238E27FC236}">
                        <a16:creationId xmlns:a16="http://schemas.microsoft.com/office/drawing/2014/main" id="{054CA395-8367-CBF7-783B-A523B211E9B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1ED26BAE-0294-E41E-92B8-FEA646A0D04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46827306-8FDF-A464-E451-6A2F80253F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5229CEA5-92F1-8D9F-250C-98A812D1943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B8A6CFF9-32A9-8C20-8FA2-C911A73818C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3B494B52-339F-75FA-B9E9-6C11E04F22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DEDFED81-4BE4-7E6D-3EC0-8C4228868D2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68EB8615-4FB9-92BE-8C78-A239B51CE2E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4" name="Gelijkbenige driehoek 78">
                <a:extLst>
                  <a:ext uri="{FF2B5EF4-FFF2-40B4-BE49-F238E27FC236}">
                    <a16:creationId xmlns:a16="http://schemas.microsoft.com/office/drawing/2014/main" id="{4BC0CCED-CDC3-20AB-C2AA-4004DACBE5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9769F4C-828F-2FC6-7D83-5B038DF0BB4E}"/>
                </a:ext>
              </a:extLst>
            </p:cNvPr>
            <p:cNvSpPr/>
            <p:nvPr userDrawn="1"/>
          </p:nvSpPr>
          <p:spPr>
            <a:xfrm>
              <a:off x="792669" y="3621554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bg1">
                    <a:alpha val="60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22379EE4-5BD6-81EB-6A92-F024F557118E}"/>
                </a:ext>
              </a:extLst>
            </p:cNvPr>
            <p:cNvGrpSpPr/>
            <p:nvPr userDrawn="1"/>
          </p:nvGrpSpPr>
          <p:grpSpPr>
            <a:xfrm>
              <a:off x="1618998" y="3806613"/>
              <a:ext cx="1222990" cy="563933"/>
              <a:chOff x="-2485819" y="3399207"/>
              <a:chExt cx="1222990" cy="563933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F0B8494A-4517-0620-3350-E39C3A2AE58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3703A022-FA36-B3A2-32EC-594EA692729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AC12B9DC-8EC3-4E8B-48CD-3DDAB6BFD6F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6" name="Rechthoek: afgeronde hoeken 61">
                  <a:extLst>
                    <a:ext uri="{FF2B5EF4-FFF2-40B4-BE49-F238E27FC236}">
                      <a16:creationId xmlns:a16="http://schemas.microsoft.com/office/drawing/2014/main" id="{616347A9-A0DD-8AD7-5A54-AADB6C4AA72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6F6D306A-5D32-8F2D-B88E-9F077C01917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FC85BC16-A106-6E57-81AE-30D69447F0E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B1258C4A-C392-A7C2-1E66-1C5C1FCEF0D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0EB0DB54-C4FB-F31D-2C26-90B039D8BA8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3EDB5AF3-19A7-D26E-9AAC-F10576C1F1C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BCD2E66A-0551-65B2-01C6-F7C643E5B5D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1FF8A928-2B0A-E96E-E244-E3331200EA55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0" name="Rechthoek: afgeronde hoeken 55">
                    <a:extLst>
                      <a:ext uri="{FF2B5EF4-FFF2-40B4-BE49-F238E27FC236}">
                        <a16:creationId xmlns:a16="http://schemas.microsoft.com/office/drawing/2014/main" id="{290E85BE-DA46-BA58-A461-38A252EA6A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3A3ABDF9-B331-0AC3-BD2F-3CA6A75BF3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1A50C2AD-F395-45AB-5833-B49539AA2F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24D28CA3-2B9B-E428-8366-BAC818DB6B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42F55069-D285-29BD-D461-B4F9CDAC80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E2C3DB25-B917-C96A-D361-39BF47387A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9" name="Boog 28">
                  <a:extLst>
                    <a:ext uri="{FF2B5EF4-FFF2-40B4-BE49-F238E27FC236}">
                      <a16:creationId xmlns:a16="http://schemas.microsoft.com/office/drawing/2014/main" id="{AE8298BF-AFB8-BEA6-D655-D92CFDFF47D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60E08D02-728C-FD4E-03E1-BE0A30B82D3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>
                    <a:latin typeface="+mn-lt"/>
                    <a:cs typeface="Calibri" panose="020F0502020204030204" pitchFamily="34" charset="0"/>
                  </a:rPr>
                  <a:t>Layout</a:t>
                </a:r>
                <a:endParaRPr lang="nl-NL" sz="900" b="0" kern="1200" noProof="0"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6DD5AD6-9AB9-2DCB-B220-1F9A447877F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7" name="Vrije vorm: vorm 52">
                <a:extLst>
                  <a:ext uri="{FF2B5EF4-FFF2-40B4-BE49-F238E27FC236}">
                    <a16:creationId xmlns:a16="http://schemas.microsoft.com/office/drawing/2014/main" id="{11FF9277-1BC6-34A6-5469-01D03AF8557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713CB66D-8D0B-8595-C381-BBD7C561C92B}"/>
                </a:ext>
              </a:extLst>
            </p:cNvPr>
            <p:cNvGrpSpPr/>
            <p:nvPr userDrawn="1"/>
          </p:nvGrpSpPr>
          <p:grpSpPr>
            <a:xfrm>
              <a:off x="780625" y="1629591"/>
              <a:ext cx="311450" cy="313414"/>
              <a:chOff x="-3310781" y="1231352"/>
              <a:chExt cx="311450" cy="313414"/>
            </a:xfrm>
          </p:grpSpPr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9D1B653C-FA81-F166-1640-6DA201064B39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Vrije vorm 112">
                <a:extLst>
                  <a:ext uri="{FF2B5EF4-FFF2-40B4-BE49-F238E27FC236}">
                    <a16:creationId xmlns:a16="http://schemas.microsoft.com/office/drawing/2014/main" id="{C90CB108-3096-493C-2887-D75A164ABBF3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Vrije vorm 113">
                <a:extLst>
                  <a:ext uri="{FF2B5EF4-FFF2-40B4-BE49-F238E27FC236}">
                    <a16:creationId xmlns:a16="http://schemas.microsoft.com/office/drawing/2014/main" id="{C814A8AF-5448-99D8-B3C5-774D41ACB37E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5446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B0CE232A-D538-26EF-A27B-A52715835A59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29" y="1290760"/>
            <a:ext cx="388853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117" y="1937090"/>
            <a:ext cx="3888532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646E20D2-0518-5D12-B240-3457778B3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128" y="2842204"/>
            <a:ext cx="3083833" cy="51319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8C13F8F0-9103-AFCB-0504-2ED7D62760F0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49C87ADF-8BC6-C49B-0D32-765AEB7FD2A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92800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975887-7A2F-490F-5DD6-8F767D2E1A4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995956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8E35D57F-162F-1290-66CB-7367B51B5164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694378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25E38E8C-9ECE-199F-C68C-65C0B00214C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92800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1BA39F7A-08FD-4249-6BD9-2DA1F30667D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995956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635105BC-9C59-0DC1-D795-DF61BCA07E89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94378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1A61035B-F84C-1736-24B2-C793DD0A094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392800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9E9A2016-5DC3-271F-BA91-0F5A501080A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995956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5251C5F6-E155-FE25-8955-14BACC88575F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694378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0" name="Tijdelijke aanduiding voor afbeelding 3">
            <a:extLst>
              <a:ext uri="{FF2B5EF4-FFF2-40B4-BE49-F238E27FC236}">
                <a16:creationId xmlns:a16="http://schemas.microsoft.com/office/drawing/2014/main" id="{4A6FE8C0-21F4-2678-36D9-62ADD8730ED8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392800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688B322F-9665-BCA8-1258-5D4C74714F7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995956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E1931C21-8737-C454-D4A0-9C963879AB8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94378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BCE787B-7392-AC05-4167-C3D03EA5D2F6}"/>
              </a:ext>
            </a:extLst>
          </p:cNvPr>
          <p:cNvGrpSpPr/>
          <p:nvPr userDrawn="1"/>
        </p:nvGrpSpPr>
        <p:grpSpPr>
          <a:xfrm>
            <a:off x="12957083" y="180841"/>
            <a:ext cx="3311021" cy="7242647"/>
            <a:chOff x="-3411070" y="1481406"/>
            <a:chExt cx="3153353" cy="5173319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E865A16-BB9B-D6EE-7A4C-6FB9FCF05A97}"/>
                </a:ext>
              </a:extLst>
            </p:cNvPr>
            <p:cNvSpPr/>
            <p:nvPr userDrawn="1"/>
          </p:nvSpPr>
          <p:spPr>
            <a:xfrm>
              <a:off x="-3411070" y="1481406"/>
              <a:ext cx="3153353" cy="51733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  Insert</a:t>
              </a:r>
              <a:r>
                <a:rPr lang="nl-NL" sz="11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LOGO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17B61BB-9981-3981-0507-0B08239AF9C3}"/>
                </a:ext>
              </a:extLst>
            </p:cNvPr>
            <p:cNvSpPr/>
            <p:nvPr userDrawn="1"/>
          </p:nvSpPr>
          <p:spPr>
            <a:xfrm>
              <a:off x="-3250836" y="1975707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BD7E188-42F0-44AC-A893-DB7DCF4E7422}"/>
                </a:ext>
              </a:extLst>
            </p:cNvPr>
            <p:cNvSpPr/>
            <p:nvPr userDrawn="1"/>
          </p:nvSpPr>
          <p:spPr>
            <a:xfrm>
              <a:off x="-3001442" y="1975707"/>
              <a:ext cx="2743725" cy="6076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logo using the "Backspace Key“. Click on the icon to insert a new </a:t>
              </a:r>
              <a:r>
                <a:rPr lang="en-GB" sz="1000" b="0" i="0" kern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logo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(see example below)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B5C54D25-F650-752D-2A20-38B86D091BAC}"/>
                </a:ext>
              </a:extLst>
            </p:cNvPr>
            <p:cNvGrpSpPr/>
            <p:nvPr userDrawn="1"/>
          </p:nvGrpSpPr>
          <p:grpSpPr>
            <a:xfrm>
              <a:off x="-3013801" y="2598180"/>
              <a:ext cx="258711" cy="294439"/>
              <a:chOff x="14466489" y="1001522"/>
              <a:chExt cx="290627" cy="314333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21DE7E6B-A2DC-BB26-62B2-EC9E64367CC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496F4FDD-F443-06BD-28E4-01AD85E19E4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Vrije vorm: vorm 101">
                <a:extLst>
                  <a:ext uri="{FF2B5EF4-FFF2-40B4-BE49-F238E27FC236}">
                    <a16:creationId xmlns:a16="http://schemas.microsoft.com/office/drawing/2014/main" id="{6FA4C21C-7D20-557C-56B3-BD168CF7088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hthoek: afgeronde hoeken 102">
                <a:extLst>
                  <a:ext uri="{FF2B5EF4-FFF2-40B4-BE49-F238E27FC236}">
                    <a16:creationId xmlns:a16="http://schemas.microsoft.com/office/drawing/2014/main" id="{5893C3E5-A834-BAEE-2B2E-9475BE7136A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086CD23E-1A95-70B7-C3D1-38C878E07D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4FFD6C2A-DF3D-5CD3-3A7A-9F3BA74CBC78}"/>
                  </a:ext>
                </a:extLst>
              </p:cNvPr>
              <p:cNvCxnSpPr>
                <a:cxnSpLocks/>
                <a:stCxn id="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2D1566FA-9236-FF8B-FE70-E1F7905EBB45}"/>
                </a:ext>
              </a:extLst>
            </p:cNvPr>
            <p:cNvSpPr/>
            <p:nvPr userDrawn="1"/>
          </p:nvSpPr>
          <p:spPr>
            <a:xfrm>
              <a:off x="-3250836" y="3012662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786EB60B-DBBA-03F4-CE6C-4454481D4F37}"/>
                </a:ext>
              </a:extLst>
            </p:cNvPr>
            <p:cNvSpPr/>
            <p:nvPr userDrawn="1"/>
          </p:nvSpPr>
          <p:spPr>
            <a:xfrm>
              <a:off x="-3001442" y="3012663"/>
              <a:ext cx="2584299" cy="3013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Logo and click "Insert".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3065953-48EE-28BD-82FC-2A23991A5A30}"/>
                </a:ext>
              </a:extLst>
            </p:cNvPr>
            <p:cNvGrpSpPr/>
            <p:nvPr userDrawn="1"/>
          </p:nvGrpSpPr>
          <p:grpSpPr>
            <a:xfrm>
              <a:off x="-2994337" y="3267603"/>
              <a:ext cx="724472" cy="193517"/>
              <a:chOff x="13504624" y="2482850"/>
              <a:chExt cx="825500" cy="209550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33C562E6-884E-36E6-1E29-C5BB76F98E0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B752DA69-5383-B766-C370-2501423F942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7" name="Gelijkbenige driehoek 98">
                <a:extLst>
                  <a:ext uri="{FF2B5EF4-FFF2-40B4-BE49-F238E27FC236}">
                    <a16:creationId xmlns:a16="http://schemas.microsoft.com/office/drawing/2014/main" id="{AB55EFF1-3313-33DD-38CC-32AC716062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20F5E9DD-8829-3FF2-E1D4-65F6257EDD3C}"/>
                </a:ext>
              </a:extLst>
            </p:cNvPr>
            <p:cNvSpPr/>
            <p:nvPr userDrawn="1"/>
          </p:nvSpPr>
          <p:spPr>
            <a:xfrm>
              <a:off x="-3250836" y="3733078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12A0E29-BDA8-1573-73BF-E207A9904F72}"/>
                </a:ext>
              </a:extLst>
            </p:cNvPr>
            <p:cNvSpPr/>
            <p:nvPr userDrawn="1"/>
          </p:nvSpPr>
          <p:spPr>
            <a:xfrm>
              <a:off x="-3001443" y="3733079"/>
              <a:ext cx="2743726" cy="42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"Reset Slide“.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E902334B-80F5-40BE-0630-D7FA54A5025C}"/>
                </a:ext>
              </a:extLst>
            </p:cNvPr>
            <p:cNvSpPr/>
            <p:nvPr userDrawn="1"/>
          </p:nvSpPr>
          <p:spPr>
            <a:xfrm>
              <a:off x="-3250836" y="4954076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6014BB90-92B9-E8CB-9131-E23479F809E4}"/>
                </a:ext>
              </a:extLst>
            </p:cNvPr>
            <p:cNvSpPr/>
            <p:nvPr userDrawn="1"/>
          </p:nvSpPr>
          <p:spPr>
            <a:xfrm>
              <a:off x="-3001442" y="4954076"/>
              <a:ext cx="2584299" cy="9048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logos, go to the "Picture Tools - Format" tab and click the "Crop" button. Fit the logo using the button “Fit”: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0CEAC3FD-31AE-EE50-0D4A-617C68A8BE02}"/>
                </a:ext>
              </a:extLst>
            </p:cNvPr>
            <p:cNvGrpSpPr/>
            <p:nvPr userDrawn="1"/>
          </p:nvGrpSpPr>
          <p:grpSpPr>
            <a:xfrm>
              <a:off x="-3079444" y="5656505"/>
              <a:ext cx="546125" cy="566022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0F395694-92D4-E242-00C0-B23C6787A8B1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17657D94-F798-E831-F377-E60548D2C0C6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E96B19E0-A92D-C444-E5BE-541893FC63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9FE3A37E-22D0-C20F-E1B7-97FD93D2A3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FCCF8624-957A-D1ED-89AB-26495F0CD1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7D64FE69-5AF4-4CD0-755E-87C41B4C19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4A57C681-8FF4-85D3-5828-933507FAE8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1DB40996-B0CC-4BD3-68D3-D22B66953C9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A2DF1FB-57E7-0690-28DA-6D4569D46A0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C68F2D78-D4A3-12EB-DC80-D39E6D617E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0B25A3EC-D243-8AEC-F50E-3AD21335D5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7F10CD43-1156-152D-FEDF-7B175EFFEA6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4590C624-6B75-B6F1-4871-096F52DDC2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80D82AE7-2AA5-06B8-B7F5-836CEA19F3A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7E8CEBCD-1DB2-55C4-C1BE-126D2B8968A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61" name="Gelijkbenige driehoek 78">
                <a:extLst>
                  <a:ext uri="{FF2B5EF4-FFF2-40B4-BE49-F238E27FC236}">
                    <a16:creationId xmlns:a16="http://schemas.microsoft.com/office/drawing/2014/main" id="{D1FF7741-4B84-40EA-7A4F-C88FC432212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C8ACA7D-87EF-FA88-ED50-C56DEC44B5F1}"/>
                </a:ext>
              </a:extLst>
            </p:cNvPr>
            <p:cNvSpPr/>
            <p:nvPr userDrawn="1"/>
          </p:nvSpPr>
          <p:spPr>
            <a:xfrm>
              <a:off x="-2998879" y="4082447"/>
              <a:ext cx="1087555" cy="664834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0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8F365E09-AF18-A236-FEFF-1F57593BA8B5}"/>
                </a:ext>
              </a:extLst>
            </p:cNvPr>
            <p:cNvGrpSpPr/>
            <p:nvPr userDrawn="1"/>
          </p:nvGrpSpPr>
          <p:grpSpPr>
            <a:xfrm>
              <a:off x="-2269566" y="4340578"/>
              <a:ext cx="1073315" cy="520784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3F88F449-5EC2-58F1-2F81-65F9BBE8821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EB74A171-A04C-7B95-83EA-72FACF54E22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51A5F74D-006F-0F6B-FDE5-E37ED7B8458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61">
                  <a:extLst>
                    <a:ext uri="{FF2B5EF4-FFF2-40B4-BE49-F238E27FC236}">
                      <a16:creationId xmlns:a16="http://schemas.microsoft.com/office/drawing/2014/main" id="{1908FAF4-4AC1-37C8-ADB2-A456BA232F6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39205B0E-B1D8-6F98-C70A-2B1E9F1984A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8B5A280D-DDCD-FC4F-6EE1-20360A91C9C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EAD3D4E3-D183-3EB8-4AF4-01EA60072E1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B06CB46A-02ED-C57C-2865-FF6DE6100AF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2BE816C5-4BCE-9CFF-038C-34731560E51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383BB640-9E94-9F5E-9681-343B1A6FCE5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1C0F0CC8-25D1-48CC-EF87-37F662BB208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55">
                    <a:extLst>
                      <a:ext uri="{FF2B5EF4-FFF2-40B4-BE49-F238E27FC236}">
                        <a16:creationId xmlns:a16="http://schemas.microsoft.com/office/drawing/2014/main" id="{52D59347-619A-01A3-B999-82371D2588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56C32DBA-7E1A-5DF9-FC53-1281D55B78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571EA307-FCFC-B404-F7F1-9AAF8CBB3A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2CA83A3-7F3C-DDBC-5839-7DF02363A2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B0DA6521-7B93-E429-8133-659FED9F94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3313F15D-E461-0693-8457-4BC6EFE42C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5B825743-C130-5309-4D15-753C6BE795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191C8DF3-D464-E26F-DB39-79BCE61A0BD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i="0" kern="120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FD86DDF9-F156-91E1-3C0B-F3C5144C48D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i="0" kern="120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Vrije vorm: vorm 52">
                <a:extLst>
                  <a:ext uri="{FF2B5EF4-FFF2-40B4-BE49-F238E27FC236}">
                    <a16:creationId xmlns:a16="http://schemas.microsoft.com/office/drawing/2014/main" id="{0FF3A326-2F4C-7CAE-D5DA-A675B0A2808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b="0" i="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0DFAA560-057A-3046-7871-8C769341AA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210382" y="5654442"/>
              <a:ext cx="853220" cy="1000283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93051E88-2E21-A81F-1733-19BB6ABEB9D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grpSp>
        <p:nvGrpSpPr>
          <p:cNvPr id="89" name="Groep 87">
            <a:extLst>
              <a:ext uri="{FF2B5EF4-FFF2-40B4-BE49-F238E27FC236}">
                <a16:creationId xmlns:a16="http://schemas.microsoft.com/office/drawing/2014/main" id="{5EB548F2-DE05-CF83-2E72-0C39AA955FC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90" name="Rechthoek 88">
              <a:extLst>
                <a:ext uri="{FF2B5EF4-FFF2-40B4-BE49-F238E27FC236}">
                  <a16:creationId xmlns:a16="http://schemas.microsoft.com/office/drawing/2014/main" id="{8BCE1EAD-150A-5DE2-8398-BA816DEA50E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91" name="Ovaal 89">
              <a:extLst>
                <a:ext uri="{FF2B5EF4-FFF2-40B4-BE49-F238E27FC236}">
                  <a16:creationId xmlns:a16="http://schemas.microsoft.com/office/drawing/2014/main" id="{160585D3-6A21-D3D5-527F-FDD3BBC71D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Ovaal 90">
              <a:extLst>
                <a:ext uri="{FF2B5EF4-FFF2-40B4-BE49-F238E27FC236}">
                  <a16:creationId xmlns:a16="http://schemas.microsoft.com/office/drawing/2014/main" id="{15BBE795-DC3C-A9BD-6610-1437CA9F54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3" name="Rechthoek 91">
              <a:extLst>
                <a:ext uri="{FF2B5EF4-FFF2-40B4-BE49-F238E27FC236}">
                  <a16:creationId xmlns:a16="http://schemas.microsoft.com/office/drawing/2014/main" id="{1AD3DA16-E8F2-7AD5-4EF0-72FF8EC19DE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VOORBEELD">
              <a:extLst>
                <a:ext uri="{FF2B5EF4-FFF2-40B4-BE49-F238E27FC236}">
                  <a16:creationId xmlns:a16="http://schemas.microsoft.com/office/drawing/2014/main" id="{29F71030-8530-F8E3-2F33-BF5786D3FF1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9" name="Rechthoek 97">
                <a:extLst>
                  <a:ext uri="{FF2B5EF4-FFF2-40B4-BE49-F238E27FC236}">
                    <a16:creationId xmlns:a16="http://schemas.microsoft.com/office/drawing/2014/main" id="{42428AC2-1390-34D5-457C-C534518B9CC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0" name="Rechthoek 98">
                <a:extLst>
                  <a:ext uri="{FF2B5EF4-FFF2-40B4-BE49-F238E27FC236}">
                    <a16:creationId xmlns:a16="http://schemas.microsoft.com/office/drawing/2014/main" id="{5B011558-91C6-3321-079C-2410930BDC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1" name="Groep 99">
                <a:extLst>
                  <a:ext uri="{FF2B5EF4-FFF2-40B4-BE49-F238E27FC236}">
                    <a16:creationId xmlns:a16="http://schemas.microsoft.com/office/drawing/2014/main" id="{E3E0C712-0C65-D26E-AE05-B1D903BDC56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2" name="Groep 130">
                  <a:extLst>
                    <a:ext uri="{FF2B5EF4-FFF2-40B4-BE49-F238E27FC236}">
                      <a16:creationId xmlns:a16="http://schemas.microsoft.com/office/drawing/2014/main" id="{5D126A3E-D660-2C73-5374-5FA0DA59EB5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4" name="Rechte verbindingslijn 132">
                    <a:extLst>
                      <a:ext uri="{FF2B5EF4-FFF2-40B4-BE49-F238E27FC236}">
                        <a16:creationId xmlns:a16="http://schemas.microsoft.com/office/drawing/2014/main" id="{7E3EC5C4-F894-0CA8-CD24-429480ED55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3">
                    <a:extLst>
                      <a:ext uri="{FF2B5EF4-FFF2-40B4-BE49-F238E27FC236}">
                        <a16:creationId xmlns:a16="http://schemas.microsoft.com/office/drawing/2014/main" id="{5075E2AA-9B9B-8BCD-62E7-035D694FDD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4">
                    <a:extLst>
                      <a:ext uri="{FF2B5EF4-FFF2-40B4-BE49-F238E27FC236}">
                        <a16:creationId xmlns:a16="http://schemas.microsoft.com/office/drawing/2014/main" id="{B6322BDC-8E5B-F789-35AB-FCDFC22B9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5">
                    <a:extLst>
                      <a:ext uri="{FF2B5EF4-FFF2-40B4-BE49-F238E27FC236}">
                        <a16:creationId xmlns:a16="http://schemas.microsoft.com/office/drawing/2014/main" id="{5CECA463-434A-FAEF-967D-F569BE44D8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6">
                    <a:extLst>
                      <a:ext uri="{FF2B5EF4-FFF2-40B4-BE49-F238E27FC236}">
                        <a16:creationId xmlns:a16="http://schemas.microsoft.com/office/drawing/2014/main" id="{3D3C2072-E1EA-18D2-2F82-966289971E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3" name="Pijl: rechts 129">
                  <a:extLst>
                    <a:ext uri="{FF2B5EF4-FFF2-40B4-BE49-F238E27FC236}">
                      <a16:creationId xmlns:a16="http://schemas.microsoft.com/office/drawing/2014/main" id="{55AD1A49-F2D4-1F20-11DD-8BA9D811A90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2" name="Groep 100">
                <a:extLst>
                  <a:ext uri="{FF2B5EF4-FFF2-40B4-BE49-F238E27FC236}">
                    <a16:creationId xmlns:a16="http://schemas.microsoft.com/office/drawing/2014/main" id="{551975C1-DE7B-BBE9-31A6-F4B2E4B4B58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5" name="Groep 123">
                  <a:extLst>
                    <a:ext uri="{FF2B5EF4-FFF2-40B4-BE49-F238E27FC236}">
                      <a16:creationId xmlns:a16="http://schemas.microsoft.com/office/drawing/2014/main" id="{495DF0B6-9878-7D71-B0F5-65E3634ABB9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7" name="Rechte verbindingslijn 125">
                    <a:extLst>
                      <a:ext uri="{FF2B5EF4-FFF2-40B4-BE49-F238E27FC236}">
                        <a16:creationId xmlns:a16="http://schemas.microsoft.com/office/drawing/2014/main" id="{96A4D8BF-F66B-E15F-B92F-7A0F30CA07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6">
                    <a:extLst>
                      <a:ext uri="{FF2B5EF4-FFF2-40B4-BE49-F238E27FC236}">
                        <a16:creationId xmlns:a16="http://schemas.microsoft.com/office/drawing/2014/main" id="{89ADF317-6F01-A1E2-3818-1E4473B178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7">
                    <a:extLst>
                      <a:ext uri="{FF2B5EF4-FFF2-40B4-BE49-F238E27FC236}">
                        <a16:creationId xmlns:a16="http://schemas.microsoft.com/office/drawing/2014/main" id="{5F54B8B4-3FED-5603-937E-4067565ABD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8">
                    <a:extLst>
                      <a:ext uri="{FF2B5EF4-FFF2-40B4-BE49-F238E27FC236}">
                        <a16:creationId xmlns:a16="http://schemas.microsoft.com/office/drawing/2014/main" id="{7D116F34-8BE7-46EB-D58A-B95B6219B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29">
                    <a:extLst>
                      <a:ext uri="{FF2B5EF4-FFF2-40B4-BE49-F238E27FC236}">
                        <a16:creationId xmlns:a16="http://schemas.microsoft.com/office/drawing/2014/main" id="{BFF3BE1D-CB0B-21F6-C6F0-EF12226252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6" name="Pijl: rechts 122">
                  <a:extLst>
                    <a:ext uri="{FF2B5EF4-FFF2-40B4-BE49-F238E27FC236}">
                      <a16:creationId xmlns:a16="http://schemas.microsoft.com/office/drawing/2014/main" id="{2FC4B7B0-A768-E18E-8ECE-6D7C0242B26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3" name="Rechte verbindingslijn 101">
                <a:extLst>
                  <a:ext uri="{FF2B5EF4-FFF2-40B4-BE49-F238E27FC236}">
                    <a16:creationId xmlns:a16="http://schemas.microsoft.com/office/drawing/2014/main" id="{5E4CA9A0-F94C-6988-AF9B-BE6DA114C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4" name="Rechte verbindingslijn 102">
                <a:extLst>
                  <a:ext uri="{FF2B5EF4-FFF2-40B4-BE49-F238E27FC236}">
                    <a16:creationId xmlns:a16="http://schemas.microsoft.com/office/drawing/2014/main" id="{F82336C3-7A04-9679-DEDE-27DCDE255E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5" name="Rechthoek 103">
                <a:extLst>
                  <a:ext uri="{FF2B5EF4-FFF2-40B4-BE49-F238E27FC236}">
                    <a16:creationId xmlns:a16="http://schemas.microsoft.com/office/drawing/2014/main" id="{2D1D6D18-EA16-7350-5AA7-D4266840482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06" name="Rechthoek 104">
                <a:extLst>
                  <a:ext uri="{FF2B5EF4-FFF2-40B4-BE49-F238E27FC236}">
                    <a16:creationId xmlns:a16="http://schemas.microsoft.com/office/drawing/2014/main" id="{70DAC393-7532-85FA-2455-447015F485C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7" name="Groep 105">
                <a:extLst>
                  <a:ext uri="{FF2B5EF4-FFF2-40B4-BE49-F238E27FC236}">
                    <a16:creationId xmlns:a16="http://schemas.microsoft.com/office/drawing/2014/main" id="{7576D9D1-3507-9DD0-2044-11DA7E44538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7" name="Rechthoek 115">
                  <a:extLst>
                    <a:ext uri="{FF2B5EF4-FFF2-40B4-BE49-F238E27FC236}">
                      <a16:creationId xmlns:a16="http://schemas.microsoft.com/office/drawing/2014/main" id="{C3075B9A-D055-838B-4B40-9D06AED506B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8" name="Groep 116">
                  <a:extLst>
                    <a:ext uri="{FF2B5EF4-FFF2-40B4-BE49-F238E27FC236}">
                      <a16:creationId xmlns:a16="http://schemas.microsoft.com/office/drawing/2014/main" id="{1BA67EDF-BEA3-2F0E-F0E8-B8D70C37DEB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0" name="Rechte verbindingslijn 118">
                    <a:extLst>
                      <a:ext uri="{FF2B5EF4-FFF2-40B4-BE49-F238E27FC236}">
                        <a16:creationId xmlns:a16="http://schemas.microsoft.com/office/drawing/2014/main" id="{D2163295-A75B-F253-3209-3C14D5BDD5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19">
                    <a:extLst>
                      <a:ext uri="{FF2B5EF4-FFF2-40B4-BE49-F238E27FC236}">
                        <a16:creationId xmlns:a16="http://schemas.microsoft.com/office/drawing/2014/main" id="{F0D9CC35-3CCB-B675-165E-1CD2859BE1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0">
                    <a:extLst>
                      <a:ext uri="{FF2B5EF4-FFF2-40B4-BE49-F238E27FC236}">
                        <a16:creationId xmlns:a16="http://schemas.microsoft.com/office/drawing/2014/main" id="{D79F8730-43B1-CE2A-9B61-6E1C17D0C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1">
                    <a:extLst>
                      <a:ext uri="{FF2B5EF4-FFF2-40B4-BE49-F238E27FC236}">
                        <a16:creationId xmlns:a16="http://schemas.microsoft.com/office/drawing/2014/main" id="{BFA13E4A-04B9-00D4-0A03-6A9D6C6226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2">
                    <a:extLst>
                      <a:ext uri="{FF2B5EF4-FFF2-40B4-BE49-F238E27FC236}">
                        <a16:creationId xmlns:a16="http://schemas.microsoft.com/office/drawing/2014/main" id="{2F884251-5769-7D4B-736D-A12A94F96A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9" name="Pijl: rechts 115">
                  <a:extLst>
                    <a:ext uri="{FF2B5EF4-FFF2-40B4-BE49-F238E27FC236}">
                      <a16:creationId xmlns:a16="http://schemas.microsoft.com/office/drawing/2014/main" id="{7444D37A-2E8D-BC54-04C1-90B5894E846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8" name="Groep 106">
                <a:extLst>
                  <a:ext uri="{FF2B5EF4-FFF2-40B4-BE49-F238E27FC236}">
                    <a16:creationId xmlns:a16="http://schemas.microsoft.com/office/drawing/2014/main" id="{CE1AC2E3-CB3C-BF20-58E8-30C173F38EB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9" name="Rechthoek 107">
                  <a:extLst>
                    <a:ext uri="{FF2B5EF4-FFF2-40B4-BE49-F238E27FC236}">
                      <a16:creationId xmlns:a16="http://schemas.microsoft.com/office/drawing/2014/main" id="{51ED6E7B-56E3-DFBB-D073-92F25B1B586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0" name="Groep 108">
                  <a:extLst>
                    <a:ext uri="{FF2B5EF4-FFF2-40B4-BE49-F238E27FC236}">
                      <a16:creationId xmlns:a16="http://schemas.microsoft.com/office/drawing/2014/main" id="{BB1BD655-71AC-E002-C34E-ADF37F1A7FD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2" name="Rechte verbindingslijn 110">
                    <a:extLst>
                      <a:ext uri="{FF2B5EF4-FFF2-40B4-BE49-F238E27FC236}">
                        <a16:creationId xmlns:a16="http://schemas.microsoft.com/office/drawing/2014/main" id="{E7E671B0-C1AC-195E-A6DF-93043EAAC3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1">
                    <a:extLst>
                      <a:ext uri="{FF2B5EF4-FFF2-40B4-BE49-F238E27FC236}">
                        <a16:creationId xmlns:a16="http://schemas.microsoft.com/office/drawing/2014/main" id="{F11ACB41-2BC6-A910-0706-A410C84359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2">
                    <a:extLst>
                      <a:ext uri="{FF2B5EF4-FFF2-40B4-BE49-F238E27FC236}">
                        <a16:creationId xmlns:a16="http://schemas.microsoft.com/office/drawing/2014/main" id="{62C588E3-9F3A-4A80-B944-ACF283C6F1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3">
                    <a:extLst>
                      <a:ext uri="{FF2B5EF4-FFF2-40B4-BE49-F238E27FC236}">
                        <a16:creationId xmlns:a16="http://schemas.microsoft.com/office/drawing/2014/main" id="{206423D0-71E8-5BB3-912D-FD74D25958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4">
                    <a:extLst>
                      <a:ext uri="{FF2B5EF4-FFF2-40B4-BE49-F238E27FC236}">
                        <a16:creationId xmlns:a16="http://schemas.microsoft.com/office/drawing/2014/main" id="{0A5CF107-20E7-8CB2-AF7D-61F629858C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1" name="Pijl: rechts 107">
                  <a:extLst>
                    <a:ext uri="{FF2B5EF4-FFF2-40B4-BE49-F238E27FC236}">
                      <a16:creationId xmlns:a16="http://schemas.microsoft.com/office/drawing/2014/main" id="{14224949-3EA4-5F9E-E203-D6776550EB6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5" name="Ovaal 93">
              <a:extLst>
                <a:ext uri="{FF2B5EF4-FFF2-40B4-BE49-F238E27FC236}">
                  <a16:creationId xmlns:a16="http://schemas.microsoft.com/office/drawing/2014/main" id="{76EDEACE-5D5A-5FD4-BDF1-F19780A12F5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Ovaal 94">
              <a:extLst>
                <a:ext uri="{FF2B5EF4-FFF2-40B4-BE49-F238E27FC236}">
                  <a16:creationId xmlns:a16="http://schemas.microsoft.com/office/drawing/2014/main" id="{2EC14B84-42CD-A065-B1DA-93740C1660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Ovaal 95">
              <a:extLst>
                <a:ext uri="{FF2B5EF4-FFF2-40B4-BE49-F238E27FC236}">
                  <a16:creationId xmlns:a16="http://schemas.microsoft.com/office/drawing/2014/main" id="{4FB35728-502C-95F3-6210-34BE83348D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8" name="Afbeelding 96">
              <a:extLst>
                <a:ext uri="{FF2B5EF4-FFF2-40B4-BE49-F238E27FC236}">
                  <a16:creationId xmlns:a16="http://schemas.microsoft.com/office/drawing/2014/main" id="{DE399F43-2234-EC9C-B770-5FFFBB636B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9" name="Tijdelijke aanduiding voor dianummer 5">
            <a:extLst>
              <a:ext uri="{FF2B5EF4-FFF2-40B4-BE49-F238E27FC236}">
                <a16:creationId xmlns:a16="http://schemas.microsoft.com/office/drawing/2014/main" id="{3156127E-5499-7878-E7E0-DD7C405C00B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0" name="Tijdelijke aanduiding voor datum 3">
            <a:extLst>
              <a:ext uri="{FF2B5EF4-FFF2-40B4-BE49-F238E27FC236}">
                <a16:creationId xmlns:a16="http://schemas.microsoft.com/office/drawing/2014/main" id="{E3F08996-AC29-AFA4-6ABD-D0A2107C2FE1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41" name="Tijdelijke aanduiding voor voettekst 4">
            <a:extLst>
              <a:ext uri="{FF2B5EF4-FFF2-40B4-BE49-F238E27FC236}">
                <a16:creationId xmlns:a16="http://schemas.microsoft.com/office/drawing/2014/main" id="{91C2CD05-9FC7-5178-66FD-C67D8F301EA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4142249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30" name="Vrije vorm 29">
            <a:hlinkClick r:id="rId3"/>
            <a:extLst>
              <a:ext uri="{FF2B5EF4-FFF2-40B4-BE49-F238E27FC236}">
                <a16:creationId xmlns:a16="http://schemas.microsoft.com/office/drawing/2014/main" id="{7AAEB04F-4D1F-65CF-12E0-C52A0CEDB721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7895093"/>
            <a:ext cx="491400" cy="655200"/>
          </a:xfrm>
          <a:custGeom>
            <a:avLst/>
            <a:gdLst>
              <a:gd name="connsiteX0" fmla="*/ 256053 w 468000"/>
              <a:gd name="connsiteY0" fmla="*/ 144000 h 468000"/>
              <a:gd name="connsiteX1" fmla="*/ 214895 w 468000"/>
              <a:gd name="connsiteY1" fmla="*/ 186294 h 468000"/>
              <a:gd name="connsiteX2" fmla="*/ 214895 w 468000"/>
              <a:gd name="connsiteY2" fmla="*/ 209894 h 468000"/>
              <a:gd name="connsiteX3" fmla="*/ 187265 w 468000"/>
              <a:gd name="connsiteY3" fmla="*/ 209894 h 468000"/>
              <a:gd name="connsiteX4" fmla="*/ 187265 w 468000"/>
              <a:gd name="connsiteY4" fmla="*/ 241900 h 468000"/>
              <a:gd name="connsiteX5" fmla="*/ 214895 w 468000"/>
              <a:gd name="connsiteY5" fmla="*/ 241900 h 468000"/>
              <a:gd name="connsiteX6" fmla="*/ 214895 w 468000"/>
              <a:gd name="connsiteY6" fmla="*/ 324000 h 468000"/>
              <a:gd name="connsiteX7" fmla="*/ 247939 w 468000"/>
              <a:gd name="connsiteY7" fmla="*/ 324000 h 468000"/>
              <a:gd name="connsiteX8" fmla="*/ 247939 w 468000"/>
              <a:gd name="connsiteY8" fmla="*/ 241900 h 468000"/>
              <a:gd name="connsiteX9" fmla="*/ 275486 w 468000"/>
              <a:gd name="connsiteY9" fmla="*/ 241900 h 468000"/>
              <a:gd name="connsiteX10" fmla="*/ 279619 w 468000"/>
              <a:gd name="connsiteY10" fmla="*/ 209894 h 468000"/>
              <a:gd name="connsiteX11" fmla="*/ 247939 w 468000"/>
              <a:gd name="connsiteY11" fmla="*/ 209894 h 468000"/>
              <a:gd name="connsiteX12" fmla="*/ 247939 w 468000"/>
              <a:gd name="connsiteY12" fmla="*/ 189463 h 468000"/>
              <a:gd name="connsiteX13" fmla="*/ 263800 w 468000"/>
              <a:gd name="connsiteY13" fmla="*/ 173887 h 468000"/>
              <a:gd name="connsiteX14" fmla="*/ 280734 w 468000"/>
              <a:gd name="connsiteY14" fmla="*/ 173880 h 468000"/>
              <a:gd name="connsiteX15" fmla="*/ 280734 w 468000"/>
              <a:gd name="connsiteY15" fmla="*/ 145253 h 468000"/>
              <a:gd name="connsiteX16" fmla="*/ 256053 w 468000"/>
              <a:gd name="connsiteY16" fmla="*/ 144000 h 468000"/>
              <a:gd name="connsiteX17" fmla="*/ 234000 w 468000"/>
              <a:gd name="connsiteY17" fmla="*/ 0 h 468000"/>
              <a:gd name="connsiteX18" fmla="*/ 468000 w 468000"/>
              <a:gd name="connsiteY18" fmla="*/ 234000 h 468000"/>
              <a:gd name="connsiteX19" fmla="*/ 234000 w 468000"/>
              <a:gd name="connsiteY19" fmla="*/ 468000 h 468000"/>
              <a:gd name="connsiteX20" fmla="*/ 0 w 468000"/>
              <a:gd name="connsiteY20" fmla="*/ 234000 h 468000"/>
              <a:gd name="connsiteX21" fmla="*/ 234000 w 468000"/>
              <a:gd name="connsiteY2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00" h="468000">
                <a:moveTo>
                  <a:pt x="256053" y="144000"/>
                </a:moveTo>
                <a:cubicBezTo>
                  <a:pt x="231622" y="144000"/>
                  <a:pt x="214895" y="158913"/>
                  <a:pt x="214895" y="186294"/>
                </a:cubicBezTo>
                <a:lnTo>
                  <a:pt x="214895" y="209894"/>
                </a:lnTo>
                <a:lnTo>
                  <a:pt x="187265" y="209894"/>
                </a:lnTo>
                <a:lnTo>
                  <a:pt x="187265" y="241900"/>
                </a:lnTo>
                <a:lnTo>
                  <a:pt x="214895" y="241900"/>
                </a:lnTo>
                <a:lnTo>
                  <a:pt x="214895" y="324000"/>
                </a:lnTo>
                <a:lnTo>
                  <a:pt x="247939" y="324000"/>
                </a:lnTo>
                <a:lnTo>
                  <a:pt x="247939" y="241900"/>
                </a:lnTo>
                <a:lnTo>
                  <a:pt x="275486" y="241900"/>
                </a:lnTo>
                <a:lnTo>
                  <a:pt x="279619" y="209894"/>
                </a:lnTo>
                <a:lnTo>
                  <a:pt x="247939" y="209894"/>
                </a:lnTo>
                <a:lnTo>
                  <a:pt x="247939" y="189463"/>
                </a:lnTo>
                <a:cubicBezTo>
                  <a:pt x="247939" y="180200"/>
                  <a:pt x="250501" y="173887"/>
                  <a:pt x="263800" y="173887"/>
                </a:cubicBezTo>
                <a:lnTo>
                  <a:pt x="280734" y="173880"/>
                </a:lnTo>
                <a:lnTo>
                  <a:pt x="280734" y="145253"/>
                </a:lnTo>
                <a:cubicBezTo>
                  <a:pt x="277806" y="144873"/>
                  <a:pt x="267753" y="144000"/>
                  <a:pt x="256053" y="144000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6" name="Vrije vorm 25">
            <a:hlinkClick r:id="rId4"/>
            <a:extLst>
              <a:ext uri="{FF2B5EF4-FFF2-40B4-BE49-F238E27FC236}">
                <a16:creationId xmlns:a16="http://schemas.microsoft.com/office/drawing/2014/main" id="{C0943FCF-8477-96C5-287D-0D2D9D2EDFA6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6191209"/>
            <a:ext cx="491400" cy="655200"/>
          </a:xfrm>
          <a:custGeom>
            <a:avLst/>
            <a:gdLst>
              <a:gd name="connsiteX0" fmla="*/ 142362 w 468000"/>
              <a:gd name="connsiteY0" fmla="*/ 198513 h 468000"/>
              <a:gd name="connsiteX1" fmla="*/ 142362 w 468000"/>
              <a:gd name="connsiteY1" fmla="*/ 319964 h 468000"/>
              <a:gd name="connsiteX2" fmla="*/ 182672 w 468000"/>
              <a:gd name="connsiteY2" fmla="*/ 319964 h 468000"/>
              <a:gd name="connsiteX3" fmla="*/ 182672 w 468000"/>
              <a:gd name="connsiteY3" fmla="*/ 198513 h 468000"/>
              <a:gd name="connsiteX4" fmla="*/ 281614 w 468000"/>
              <a:gd name="connsiteY4" fmla="*/ 195662 h 468000"/>
              <a:gd name="connsiteX5" fmla="*/ 245287 w 468000"/>
              <a:gd name="connsiteY5" fmla="*/ 216126 h 468000"/>
              <a:gd name="connsiteX6" fmla="*/ 245287 w 468000"/>
              <a:gd name="connsiteY6" fmla="*/ 198513 h 468000"/>
              <a:gd name="connsiteX7" fmla="*/ 204976 w 468000"/>
              <a:gd name="connsiteY7" fmla="*/ 198513 h 468000"/>
              <a:gd name="connsiteX8" fmla="*/ 204976 w 468000"/>
              <a:gd name="connsiteY8" fmla="*/ 319964 h 468000"/>
              <a:gd name="connsiteX9" fmla="*/ 245284 w 468000"/>
              <a:gd name="connsiteY9" fmla="*/ 319964 h 468000"/>
              <a:gd name="connsiteX10" fmla="*/ 245284 w 468000"/>
              <a:gd name="connsiteY10" fmla="*/ 252141 h 468000"/>
              <a:gd name="connsiteX11" fmla="*/ 246612 w 468000"/>
              <a:gd name="connsiteY11" fmla="*/ 242288 h 468000"/>
              <a:gd name="connsiteX12" fmla="*/ 267294 w 468000"/>
              <a:gd name="connsiteY12" fmla="*/ 227527 h 468000"/>
              <a:gd name="connsiteX13" fmla="*/ 287714 w 468000"/>
              <a:gd name="connsiteY13" fmla="*/ 254992 h 468000"/>
              <a:gd name="connsiteX14" fmla="*/ 287714 w 468000"/>
              <a:gd name="connsiteY14" fmla="*/ 319964 h 468000"/>
              <a:gd name="connsiteX15" fmla="*/ 328020 w 468000"/>
              <a:gd name="connsiteY15" fmla="*/ 319964 h 468000"/>
              <a:gd name="connsiteX16" fmla="*/ 328020 w 468000"/>
              <a:gd name="connsiteY16" fmla="*/ 250326 h 468000"/>
              <a:gd name="connsiteX17" fmla="*/ 281614 w 468000"/>
              <a:gd name="connsiteY17" fmla="*/ 195662 h 468000"/>
              <a:gd name="connsiteX18" fmla="*/ 162784 w 468000"/>
              <a:gd name="connsiteY18" fmla="*/ 139964 h 468000"/>
              <a:gd name="connsiteX19" fmla="*/ 139980 w 468000"/>
              <a:gd name="connsiteY19" fmla="*/ 160950 h 468000"/>
              <a:gd name="connsiteX20" fmla="*/ 162255 w 468000"/>
              <a:gd name="connsiteY20" fmla="*/ 181931 h 468000"/>
              <a:gd name="connsiteX21" fmla="*/ 162516 w 468000"/>
              <a:gd name="connsiteY21" fmla="*/ 181931 h 468000"/>
              <a:gd name="connsiteX22" fmla="*/ 185323 w 468000"/>
              <a:gd name="connsiteY22" fmla="*/ 160950 h 468000"/>
              <a:gd name="connsiteX23" fmla="*/ 162784 w 468000"/>
              <a:gd name="connsiteY23" fmla="*/ 139964 h 468000"/>
              <a:gd name="connsiteX24" fmla="*/ 234000 w 468000"/>
              <a:gd name="connsiteY24" fmla="*/ 0 h 468000"/>
              <a:gd name="connsiteX25" fmla="*/ 468000 w 468000"/>
              <a:gd name="connsiteY25" fmla="*/ 234000 h 468000"/>
              <a:gd name="connsiteX26" fmla="*/ 234000 w 468000"/>
              <a:gd name="connsiteY26" fmla="*/ 468000 h 468000"/>
              <a:gd name="connsiteX27" fmla="*/ 0 w 468000"/>
              <a:gd name="connsiteY27" fmla="*/ 234000 h 468000"/>
              <a:gd name="connsiteX28" fmla="*/ 234000 w 468000"/>
              <a:gd name="connsiteY28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000" h="468000">
                <a:moveTo>
                  <a:pt x="142362" y="198513"/>
                </a:moveTo>
                <a:lnTo>
                  <a:pt x="142362" y="319964"/>
                </a:lnTo>
                <a:lnTo>
                  <a:pt x="182672" y="319964"/>
                </a:lnTo>
                <a:lnTo>
                  <a:pt x="182672" y="198513"/>
                </a:lnTo>
                <a:close/>
                <a:moveTo>
                  <a:pt x="281614" y="195662"/>
                </a:moveTo>
                <a:cubicBezTo>
                  <a:pt x="259868" y="195662"/>
                  <a:pt x="245287" y="216126"/>
                  <a:pt x="245287" y="216126"/>
                </a:cubicBezTo>
                <a:lnTo>
                  <a:pt x="245287" y="198513"/>
                </a:lnTo>
                <a:lnTo>
                  <a:pt x="204976" y="198513"/>
                </a:lnTo>
                <a:lnTo>
                  <a:pt x="204976" y="319964"/>
                </a:lnTo>
                <a:lnTo>
                  <a:pt x="245284" y="319964"/>
                </a:lnTo>
                <a:lnTo>
                  <a:pt x="245284" y="252141"/>
                </a:lnTo>
                <a:cubicBezTo>
                  <a:pt x="245284" y="248510"/>
                  <a:pt x="245547" y="244885"/>
                  <a:pt x="246612" y="242288"/>
                </a:cubicBezTo>
                <a:cubicBezTo>
                  <a:pt x="249526" y="235038"/>
                  <a:pt x="256158" y="227527"/>
                  <a:pt x="267294" y="227527"/>
                </a:cubicBezTo>
                <a:cubicBezTo>
                  <a:pt x="281880" y="227527"/>
                  <a:pt x="287714" y="238665"/>
                  <a:pt x="287714" y="254992"/>
                </a:cubicBezTo>
                <a:lnTo>
                  <a:pt x="287714" y="319964"/>
                </a:lnTo>
                <a:lnTo>
                  <a:pt x="328020" y="319964"/>
                </a:lnTo>
                <a:lnTo>
                  <a:pt x="328020" y="250326"/>
                </a:lnTo>
                <a:cubicBezTo>
                  <a:pt x="328020" y="213022"/>
                  <a:pt x="308132" y="195662"/>
                  <a:pt x="281614" y="195662"/>
                </a:cubicBezTo>
                <a:close/>
                <a:moveTo>
                  <a:pt x="162784" y="139964"/>
                </a:moveTo>
                <a:cubicBezTo>
                  <a:pt x="148995" y="139964"/>
                  <a:pt x="139980" y="149032"/>
                  <a:pt x="139980" y="160950"/>
                </a:cubicBezTo>
                <a:cubicBezTo>
                  <a:pt x="139980" y="172604"/>
                  <a:pt x="148727" y="181931"/>
                  <a:pt x="162255" y="181931"/>
                </a:cubicBezTo>
                <a:lnTo>
                  <a:pt x="162516" y="181931"/>
                </a:lnTo>
                <a:cubicBezTo>
                  <a:pt x="176575" y="181931"/>
                  <a:pt x="185323" y="172604"/>
                  <a:pt x="185323" y="160950"/>
                </a:cubicBezTo>
                <a:cubicBezTo>
                  <a:pt x="185061" y="149032"/>
                  <a:pt x="176575" y="139964"/>
                  <a:pt x="162784" y="139964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5" name="Vrije vorm 24">
            <a:hlinkClick r:id="rId5"/>
            <a:extLst>
              <a:ext uri="{FF2B5EF4-FFF2-40B4-BE49-F238E27FC236}">
                <a16:creationId xmlns:a16="http://schemas.microsoft.com/office/drawing/2014/main" id="{B443682D-CFF9-0AF6-D80F-C2474BFB5BA8}"/>
              </a:ext>
            </a:extLst>
          </p:cNvPr>
          <p:cNvSpPr>
            <a:spLocks noChangeAspect="1"/>
          </p:cNvSpPr>
          <p:nvPr userDrawn="1"/>
        </p:nvSpPr>
        <p:spPr>
          <a:xfrm>
            <a:off x="881398" y="7063890"/>
            <a:ext cx="461160" cy="614880"/>
          </a:xfrm>
          <a:custGeom>
            <a:avLst/>
            <a:gdLst>
              <a:gd name="connsiteX0" fmla="*/ 262202 w 439200"/>
              <a:gd name="connsiteY0" fmla="*/ 129599 h 439200"/>
              <a:gd name="connsiteX1" fmla="*/ 216759 w 439200"/>
              <a:gd name="connsiteY1" fmla="*/ 175033 h 439200"/>
              <a:gd name="connsiteX2" fmla="*/ 217938 w 439200"/>
              <a:gd name="connsiteY2" fmla="*/ 185395 h 439200"/>
              <a:gd name="connsiteX3" fmla="*/ 124271 w 439200"/>
              <a:gd name="connsiteY3" fmla="*/ 137918 h 439200"/>
              <a:gd name="connsiteX4" fmla="*/ 118119 w 439200"/>
              <a:gd name="connsiteY4" fmla="*/ 160759 h 439200"/>
              <a:gd name="connsiteX5" fmla="*/ 138340 w 439200"/>
              <a:gd name="connsiteY5" fmla="*/ 198581 h 439200"/>
              <a:gd name="connsiteX6" fmla="*/ 117761 w 439200"/>
              <a:gd name="connsiteY6" fmla="*/ 192900 h 439200"/>
              <a:gd name="connsiteX7" fmla="*/ 117754 w 439200"/>
              <a:gd name="connsiteY7" fmla="*/ 193480 h 439200"/>
              <a:gd name="connsiteX8" fmla="*/ 154212 w 439200"/>
              <a:gd name="connsiteY8" fmla="*/ 238025 h 439200"/>
              <a:gd name="connsiteX9" fmla="*/ 142229 w 439200"/>
              <a:gd name="connsiteY9" fmla="*/ 239623 h 439200"/>
              <a:gd name="connsiteX10" fmla="*/ 133688 w 439200"/>
              <a:gd name="connsiteY10" fmla="*/ 238804 h 439200"/>
              <a:gd name="connsiteX11" fmla="*/ 176138 w 439200"/>
              <a:gd name="connsiteY11" fmla="*/ 270365 h 439200"/>
              <a:gd name="connsiteX12" fmla="*/ 119699 w 439200"/>
              <a:gd name="connsiteY12" fmla="*/ 289816 h 439200"/>
              <a:gd name="connsiteX13" fmla="*/ 108859 w 439200"/>
              <a:gd name="connsiteY13" fmla="*/ 289186 h 439200"/>
              <a:gd name="connsiteX14" fmla="*/ 178515 w 439200"/>
              <a:gd name="connsiteY14" fmla="*/ 309599 h 439200"/>
              <a:gd name="connsiteX15" fmla="*/ 178514 w 439200"/>
              <a:gd name="connsiteY15" fmla="*/ 309598 h 439200"/>
              <a:gd name="connsiteX16" fmla="*/ 307803 w 439200"/>
              <a:gd name="connsiteY16" fmla="*/ 180309 h 439200"/>
              <a:gd name="connsiteX17" fmla="*/ 307674 w 439200"/>
              <a:gd name="connsiteY17" fmla="*/ 174436 h 439200"/>
              <a:gd name="connsiteX18" fmla="*/ 330341 w 439200"/>
              <a:gd name="connsiteY18" fmla="*/ 150905 h 439200"/>
              <a:gd name="connsiteX19" fmla="*/ 304246 w 439200"/>
              <a:gd name="connsiteY19" fmla="*/ 158060 h 439200"/>
              <a:gd name="connsiteX20" fmla="*/ 324227 w 439200"/>
              <a:gd name="connsiteY20" fmla="*/ 132926 h 439200"/>
              <a:gd name="connsiteX21" fmla="*/ 295373 w 439200"/>
              <a:gd name="connsiteY21" fmla="*/ 143955 h 439200"/>
              <a:gd name="connsiteX22" fmla="*/ 262202 w 439200"/>
              <a:gd name="connsiteY22" fmla="*/ 129599 h 439200"/>
              <a:gd name="connsiteX23" fmla="*/ 0 w 439200"/>
              <a:gd name="connsiteY23" fmla="*/ 0 h 439200"/>
              <a:gd name="connsiteX24" fmla="*/ 439200 w 439200"/>
              <a:gd name="connsiteY24" fmla="*/ 0 h 439200"/>
              <a:gd name="connsiteX25" fmla="*/ 439200 w 439200"/>
              <a:gd name="connsiteY25" fmla="*/ 439200 h 439200"/>
              <a:gd name="connsiteX26" fmla="*/ 0 w 439200"/>
              <a:gd name="connsiteY26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9200" h="439200">
                <a:moveTo>
                  <a:pt x="262202" y="129599"/>
                </a:moveTo>
                <a:cubicBezTo>
                  <a:pt x="237110" y="129599"/>
                  <a:pt x="216759" y="149948"/>
                  <a:pt x="216759" y="175033"/>
                </a:cubicBezTo>
                <a:cubicBezTo>
                  <a:pt x="216759" y="178601"/>
                  <a:pt x="217159" y="182068"/>
                  <a:pt x="217938" y="185395"/>
                </a:cubicBezTo>
                <a:cubicBezTo>
                  <a:pt x="180171" y="183495"/>
                  <a:pt x="146681" y="165414"/>
                  <a:pt x="124271" y="137918"/>
                </a:cubicBezTo>
                <a:cubicBezTo>
                  <a:pt x="120370" y="144632"/>
                  <a:pt x="118119" y="152434"/>
                  <a:pt x="118119" y="160759"/>
                </a:cubicBezTo>
                <a:cubicBezTo>
                  <a:pt x="118119" y="176522"/>
                  <a:pt x="126142" y="190441"/>
                  <a:pt x="138340" y="198581"/>
                </a:cubicBezTo>
                <a:cubicBezTo>
                  <a:pt x="130885" y="198352"/>
                  <a:pt x="123883" y="196306"/>
                  <a:pt x="117761" y="192900"/>
                </a:cubicBezTo>
                <a:cubicBezTo>
                  <a:pt x="117754" y="193091"/>
                  <a:pt x="117754" y="193276"/>
                  <a:pt x="117754" y="193480"/>
                </a:cubicBezTo>
                <a:cubicBezTo>
                  <a:pt x="117754" y="215486"/>
                  <a:pt x="133417" y="233861"/>
                  <a:pt x="154212" y="238025"/>
                </a:cubicBezTo>
                <a:cubicBezTo>
                  <a:pt x="150392" y="239063"/>
                  <a:pt x="146374" y="239623"/>
                  <a:pt x="142229" y="239623"/>
                </a:cubicBezTo>
                <a:cubicBezTo>
                  <a:pt x="139306" y="239623"/>
                  <a:pt x="136456" y="239335"/>
                  <a:pt x="133688" y="238804"/>
                </a:cubicBezTo>
                <a:cubicBezTo>
                  <a:pt x="139473" y="256858"/>
                  <a:pt x="156248" y="269996"/>
                  <a:pt x="176138" y="270365"/>
                </a:cubicBezTo>
                <a:cubicBezTo>
                  <a:pt x="160584" y="282555"/>
                  <a:pt x="140992" y="289816"/>
                  <a:pt x="119699" y="289816"/>
                </a:cubicBezTo>
                <a:cubicBezTo>
                  <a:pt x="116036" y="289816"/>
                  <a:pt x="112416" y="289606"/>
                  <a:pt x="108859" y="289186"/>
                </a:cubicBezTo>
                <a:cubicBezTo>
                  <a:pt x="128970" y="302077"/>
                  <a:pt x="152850" y="309599"/>
                  <a:pt x="178515" y="309599"/>
                </a:cubicBezTo>
                <a:lnTo>
                  <a:pt x="178514" y="309598"/>
                </a:lnTo>
                <a:cubicBezTo>
                  <a:pt x="262095" y="309598"/>
                  <a:pt x="307803" y="240353"/>
                  <a:pt x="307803" y="180309"/>
                </a:cubicBezTo>
                <a:cubicBezTo>
                  <a:pt x="307803" y="178342"/>
                  <a:pt x="307762" y="176383"/>
                  <a:pt x="307674" y="174436"/>
                </a:cubicBezTo>
                <a:cubicBezTo>
                  <a:pt x="316546" y="168021"/>
                  <a:pt x="324257" y="160016"/>
                  <a:pt x="330341" y="150905"/>
                </a:cubicBezTo>
                <a:cubicBezTo>
                  <a:pt x="322200" y="154525"/>
                  <a:pt x="313436" y="156960"/>
                  <a:pt x="304246" y="158060"/>
                </a:cubicBezTo>
                <a:cubicBezTo>
                  <a:pt x="313627" y="152432"/>
                  <a:pt x="320830" y="143534"/>
                  <a:pt x="324227" y="132926"/>
                </a:cubicBezTo>
                <a:cubicBezTo>
                  <a:pt x="315448" y="138131"/>
                  <a:pt x="305724" y="141913"/>
                  <a:pt x="295373" y="143955"/>
                </a:cubicBezTo>
                <a:cubicBezTo>
                  <a:pt x="287081" y="135123"/>
                  <a:pt x="275275" y="129599"/>
                  <a:pt x="262202" y="129599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9" name="Afgeronde rechthoek 8">
            <a:hlinkClick r:id="rId4"/>
            <a:extLst>
              <a:ext uri="{FF2B5EF4-FFF2-40B4-BE49-F238E27FC236}">
                <a16:creationId xmlns:a16="http://schemas.microsoft.com/office/drawing/2014/main" id="{0E57D35A-257A-A713-FDFC-7C88B8391AA7}"/>
              </a:ext>
            </a:extLst>
          </p:cNvPr>
          <p:cNvSpPr/>
          <p:nvPr userDrawn="1"/>
        </p:nvSpPr>
        <p:spPr>
          <a:xfrm>
            <a:off x="1542295" y="6304021"/>
            <a:ext cx="316746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LINKEDIN.COM/COMPANY/SIRRIS</a:t>
            </a:r>
          </a:p>
        </p:txBody>
      </p:sp>
      <p:sp>
        <p:nvSpPr>
          <p:cNvPr id="10" name="Afgeronde rechthoek 9">
            <a:hlinkClick r:id="rId5"/>
            <a:extLst>
              <a:ext uri="{FF2B5EF4-FFF2-40B4-BE49-F238E27FC236}">
                <a16:creationId xmlns:a16="http://schemas.microsoft.com/office/drawing/2014/main" id="{83CA1AE9-F853-8523-123B-D8137191E865}"/>
              </a:ext>
            </a:extLst>
          </p:cNvPr>
          <p:cNvSpPr/>
          <p:nvPr userDrawn="1"/>
        </p:nvSpPr>
        <p:spPr>
          <a:xfrm>
            <a:off x="1542295" y="7154933"/>
            <a:ext cx="1533645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@SIRRIS_BE</a:t>
            </a:r>
          </a:p>
        </p:txBody>
      </p:sp>
      <p:sp>
        <p:nvSpPr>
          <p:cNvPr id="11" name="Afgeronde rechthoek 10">
            <a:hlinkClick r:id="rId3"/>
            <a:extLst>
              <a:ext uri="{FF2B5EF4-FFF2-40B4-BE49-F238E27FC236}">
                <a16:creationId xmlns:a16="http://schemas.microsoft.com/office/drawing/2014/main" id="{CB620528-0794-D2D2-77C3-4E59776AFC9F}"/>
              </a:ext>
            </a:extLst>
          </p:cNvPr>
          <p:cNvSpPr/>
          <p:nvPr userDrawn="1"/>
        </p:nvSpPr>
        <p:spPr>
          <a:xfrm>
            <a:off x="1542296" y="8005844"/>
            <a:ext cx="2671294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FACEBOOK.COM/SIRRIS.BE</a:t>
            </a:r>
          </a:p>
        </p:txBody>
      </p:sp>
      <p:sp>
        <p:nvSpPr>
          <p:cNvPr id="31" name="Vrije vorm 30">
            <a:extLst>
              <a:ext uri="{FF2B5EF4-FFF2-40B4-BE49-F238E27FC236}">
                <a16:creationId xmlns:a16="http://schemas.microsoft.com/office/drawing/2014/main" id="{1F7284F3-639C-CD9C-4F40-89E2F69C5E5F}"/>
              </a:ext>
            </a:extLst>
          </p:cNvPr>
          <p:cNvSpPr>
            <a:spLocks noChangeAspect="1"/>
          </p:cNvSpPr>
          <p:nvPr userDrawn="1"/>
        </p:nvSpPr>
        <p:spPr>
          <a:xfrm>
            <a:off x="866279" y="2665643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Afgeronde rechthoek 3">
            <a:hlinkClick r:id="rId6"/>
            <a:extLst>
              <a:ext uri="{FF2B5EF4-FFF2-40B4-BE49-F238E27FC236}">
                <a16:creationId xmlns:a16="http://schemas.microsoft.com/office/drawing/2014/main" id="{067F34A9-02EA-0DA5-7672-F57BCA26F9C8}"/>
              </a:ext>
            </a:extLst>
          </p:cNvPr>
          <p:cNvSpPr/>
          <p:nvPr userDrawn="1"/>
        </p:nvSpPr>
        <p:spPr>
          <a:xfrm>
            <a:off x="1542296" y="5446951"/>
            <a:ext cx="131618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SIRRIS.BE</a:t>
            </a:r>
          </a:p>
        </p:txBody>
      </p:sp>
      <p:sp>
        <p:nvSpPr>
          <p:cNvPr id="19" name="Vrije vorm 18">
            <a:hlinkClick r:id="rId6"/>
            <a:extLst>
              <a:ext uri="{FF2B5EF4-FFF2-40B4-BE49-F238E27FC236}">
                <a16:creationId xmlns:a16="http://schemas.microsoft.com/office/drawing/2014/main" id="{994CE2D2-2ABA-18B3-C928-D3C2168894B3}"/>
              </a:ext>
            </a:extLst>
          </p:cNvPr>
          <p:cNvSpPr/>
          <p:nvPr userDrawn="1"/>
        </p:nvSpPr>
        <p:spPr>
          <a:xfrm>
            <a:off x="881398" y="5360393"/>
            <a:ext cx="461160" cy="614880"/>
          </a:xfrm>
          <a:custGeom>
            <a:avLst/>
            <a:gdLst>
              <a:gd name="connsiteX0" fmla="*/ 271555 w 439200"/>
              <a:gd name="connsiteY0" fmla="*/ 274044 h 439200"/>
              <a:gd name="connsiteX1" fmla="*/ 294131 w 439200"/>
              <a:gd name="connsiteY1" fmla="*/ 279047 h 439200"/>
              <a:gd name="connsiteX2" fmla="*/ 287008 w 439200"/>
              <a:gd name="connsiteY2" fmla="*/ 287009 h 439200"/>
              <a:gd name="connsiteX3" fmla="*/ 253334 w 439200"/>
              <a:gd name="connsiteY3" fmla="*/ 308811 h 439200"/>
              <a:gd name="connsiteX4" fmla="*/ 263252 w 439200"/>
              <a:gd name="connsiteY4" fmla="*/ 293832 h 439200"/>
              <a:gd name="connsiteX5" fmla="*/ 271555 w 439200"/>
              <a:gd name="connsiteY5" fmla="*/ 274044 h 439200"/>
              <a:gd name="connsiteX6" fmla="*/ 167540 w 439200"/>
              <a:gd name="connsiteY6" fmla="*/ 273725 h 439200"/>
              <a:gd name="connsiteX7" fmla="*/ 175947 w 439200"/>
              <a:gd name="connsiteY7" fmla="*/ 293832 h 439200"/>
              <a:gd name="connsiteX8" fmla="*/ 185866 w 439200"/>
              <a:gd name="connsiteY8" fmla="*/ 308811 h 439200"/>
              <a:gd name="connsiteX9" fmla="*/ 152191 w 439200"/>
              <a:gd name="connsiteY9" fmla="*/ 287009 h 439200"/>
              <a:gd name="connsiteX10" fmla="*/ 144669 w 439200"/>
              <a:gd name="connsiteY10" fmla="*/ 278548 h 439200"/>
              <a:gd name="connsiteX11" fmla="*/ 167540 w 439200"/>
              <a:gd name="connsiteY11" fmla="*/ 273725 h 439200"/>
              <a:gd name="connsiteX12" fmla="*/ 225935 w 439200"/>
              <a:gd name="connsiteY12" fmla="*/ 270080 h 439200"/>
              <a:gd name="connsiteX13" fmla="*/ 258800 w 439200"/>
              <a:gd name="connsiteY13" fmla="*/ 272255 h 439200"/>
              <a:gd name="connsiteX14" fmla="*/ 252064 w 439200"/>
              <a:gd name="connsiteY14" fmla="*/ 287887 h 439200"/>
              <a:gd name="connsiteX15" fmla="*/ 225935 w 439200"/>
              <a:gd name="connsiteY15" fmla="*/ 313305 h 439200"/>
              <a:gd name="connsiteX16" fmla="*/ 213265 w 439200"/>
              <a:gd name="connsiteY16" fmla="*/ 270044 h 439200"/>
              <a:gd name="connsiteX17" fmla="*/ 213265 w 439200"/>
              <a:gd name="connsiteY17" fmla="*/ 313305 h 439200"/>
              <a:gd name="connsiteX18" fmla="*/ 187136 w 439200"/>
              <a:gd name="connsiteY18" fmla="*/ 287887 h 439200"/>
              <a:gd name="connsiteX19" fmla="*/ 180323 w 439200"/>
              <a:gd name="connsiteY19" fmla="*/ 272030 h 439200"/>
              <a:gd name="connsiteX20" fmla="*/ 213265 w 439200"/>
              <a:gd name="connsiteY20" fmla="*/ 270044 h 439200"/>
              <a:gd name="connsiteX21" fmla="*/ 279642 w 439200"/>
              <a:gd name="connsiteY21" fmla="*/ 225935 h 439200"/>
              <a:gd name="connsiteX22" fmla="*/ 314719 w 439200"/>
              <a:gd name="connsiteY22" fmla="*/ 225935 h 439200"/>
              <a:gd name="connsiteX23" fmla="*/ 301699 w 439200"/>
              <a:gd name="connsiteY23" fmla="*/ 268119 h 439200"/>
              <a:gd name="connsiteX24" fmla="*/ 274984 w 439200"/>
              <a:gd name="connsiteY24" fmla="*/ 261787 h 439200"/>
              <a:gd name="connsiteX25" fmla="*/ 279642 w 439200"/>
              <a:gd name="connsiteY25" fmla="*/ 225935 h 439200"/>
              <a:gd name="connsiteX26" fmla="*/ 225935 w 439200"/>
              <a:gd name="connsiteY26" fmla="*/ 225935 h 439200"/>
              <a:gd name="connsiteX27" fmla="*/ 266966 w 439200"/>
              <a:gd name="connsiteY27" fmla="*/ 225935 h 439200"/>
              <a:gd name="connsiteX28" fmla="*/ 262406 w 439200"/>
              <a:gd name="connsiteY28" fmla="*/ 259943 h 439200"/>
              <a:gd name="connsiteX29" fmla="*/ 225935 w 439200"/>
              <a:gd name="connsiteY29" fmla="*/ 257409 h 439200"/>
              <a:gd name="connsiteX30" fmla="*/ 172234 w 439200"/>
              <a:gd name="connsiteY30" fmla="*/ 225935 h 439200"/>
              <a:gd name="connsiteX31" fmla="*/ 213266 w 439200"/>
              <a:gd name="connsiteY31" fmla="*/ 225935 h 439200"/>
              <a:gd name="connsiteX32" fmla="*/ 213266 w 439200"/>
              <a:gd name="connsiteY32" fmla="*/ 257373 h 439200"/>
              <a:gd name="connsiteX33" fmla="*/ 213265 w 439200"/>
              <a:gd name="connsiteY33" fmla="*/ 257373 h 439200"/>
              <a:gd name="connsiteX34" fmla="*/ 176735 w 439200"/>
              <a:gd name="connsiteY34" fmla="*/ 259697 h 439200"/>
              <a:gd name="connsiteX35" fmla="*/ 172234 w 439200"/>
              <a:gd name="connsiteY35" fmla="*/ 225935 h 439200"/>
              <a:gd name="connsiteX36" fmla="*/ 124482 w 439200"/>
              <a:gd name="connsiteY36" fmla="*/ 225934 h 439200"/>
              <a:gd name="connsiteX37" fmla="*/ 159559 w 439200"/>
              <a:gd name="connsiteY37" fmla="*/ 225934 h 439200"/>
              <a:gd name="connsiteX38" fmla="*/ 164140 w 439200"/>
              <a:gd name="connsiteY38" fmla="*/ 261450 h 439200"/>
              <a:gd name="connsiteX39" fmla="*/ 137163 w 439200"/>
              <a:gd name="connsiteY39" fmla="*/ 267541 h 439200"/>
              <a:gd name="connsiteX40" fmla="*/ 124482 w 439200"/>
              <a:gd name="connsiteY40" fmla="*/ 225934 h 439200"/>
              <a:gd name="connsiteX41" fmla="*/ 262493 w 439200"/>
              <a:gd name="connsiteY41" fmla="*/ 178880 h 439200"/>
              <a:gd name="connsiteX42" fmla="*/ 266990 w 439200"/>
              <a:gd name="connsiteY42" fmla="*/ 213265 h 439200"/>
              <a:gd name="connsiteX43" fmla="*/ 225935 w 439200"/>
              <a:gd name="connsiteY43" fmla="*/ 213265 h 439200"/>
              <a:gd name="connsiteX44" fmla="*/ 225935 w 439200"/>
              <a:gd name="connsiteY44" fmla="*/ 181185 h 439200"/>
              <a:gd name="connsiteX45" fmla="*/ 262493 w 439200"/>
              <a:gd name="connsiteY45" fmla="*/ 178880 h 439200"/>
              <a:gd name="connsiteX46" fmla="*/ 176778 w 439200"/>
              <a:gd name="connsiteY46" fmla="*/ 178587 h 439200"/>
              <a:gd name="connsiteX47" fmla="*/ 213265 w 439200"/>
              <a:gd name="connsiteY47" fmla="*/ 181143 h 439200"/>
              <a:gd name="connsiteX48" fmla="*/ 213265 w 439200"/>
              <a:gd name="connsiteY48" fmla="*/ 213265 h 439200"/>
              <a:gd name="connsiteX49" fmla="*/ 172210 w 439200"/>
              <a:gd name="connsiteY49" fmla="*/ 213265 h 439200"/>
              <a:gd name="connsiteX50" fmla="*/ 176778 w 439200"/>
              <a:gd name="connsiteY50" fmla="*/ 178587 h 439200"/>
              <a:gd name="connsiteX51" fmla="*/ 301746 w 439200"/>
              <a:gd name="connsiteY51" fmla="*/ 171160 h 439200"/>
              <a:gd name="connsiteX52" fmla="*/ 314718 w 439200"/>
              <a:gd name="connsiteY52" fmla="*/ 213265 h 439200"/>
              <a:gd name="connsiteX53" fmla="*/ 279666 w 439200"/>
              <a:gd name="connsiteY53" fmla="*/ 213265 h 439200"/>
              <a:gd name="connsiteX54" fmla="*/ 275088 w 439200"/>
              <a:gd name="connsiteY54" fmla="*/ 177133 h 439200"/>
              <a:gd name="connsiteX55" fmla="*/ 301746 w 439200"/>
              <a:gd name="connsiteY55" fmla="*/ 171160 h 439200"/>
              <a:gd name="connsiteX56" fmla="*/ 137853 w 439200"/>
              <a:gd name="connsiteY56" fmla="*/ 170487 h 439200"/>
              <a:gd name="connsiteX57" fmla="*/ 164204 w 439200"/>
              <a:gd name="connsiteY57" fmla="*/ 176735 h 439200"/>
              <a:gd name="connsiteX58" fmla="*/ 159535 w 439200"/>
              <a:gd name="connsiteY58" fmla="*/ 213266 h 439200"/>
              <a:gd name="connsiteX59" fmla="*/ 124482 w 439200"/>
              <a:gd name="connsiteY59" fmla="*/ 213266 h 439200"/>
              <a:gd name="connsiteX60" fmla="*/ 137853 w 439200"/>
              <a:gd name="connsiteY60" fmla="*/ 170487 h 439200"/>
              <a:gd name="connsiteX61" fmla="*/ 254212 w 439200"/>
              <a:gd name="connsiteY61" fmla="*/ 130723 h 439200"/>
              <a:gd name="connsiteX62" fmla="*/ 287008 w 439200"/>
              <a:gd name="connsiteY62" fmla="*/ 152191 h 439200"/>
              <a:gd name="connsiteX63" fmla="*/ 294144 w 439200"/>
              <a:gd name="connsiteY63" fmla="*/ 160169 h 439200"/>
              <a:gd name="connsiteX64" fmla="*/ 271699 w 439200"/>
              <a:gd name="connsiteY64" fmla="*/ 164857 h 439200"/>
              <a:gd name="connsiteX65" fmla="*/ 263253 w 439200"/>
              <a:gd name="connsiteY65" fmla="*/ 144632 h 439200"/>
              <a:gd name="connsiteX66" fmla="*/ 254212 w 439200"/>
              <a:gd name="connsiteY66" fmla="*/ 130723 h 439200"/>
              <a:gd name="connsiteX67" fmla="*/ 184989 w 439200"/>
              <a:gd name="connsiteY67" fmla="*/ 130723 h 439200"/>
              <a:gd name="connsiteX68" fmla="*/ 175948 w 439200"/>
              <a:gd name="connsiteY68" fmla="*/ 144632 h 439200"/>
              <a:gd name="connsiteX69" fmla="*/ 167626 w 439200"/>
              <a:gd name="connsiteY69" fmla="*/ 164477 h 439200"/>
              <a:gd name="connsiteX70" fmla="*/ 145523 w 439200"/>
              <a:gd name="connsiteY70" fmla="*/ 159586 h 439200"/>
              <a:gd name="connsiteX71" fmla="*/ 152191 w 439200"/>
              <a:gd name="connsiteY71" fmla="*/ 152191 h 439200"/>
              <a:gd name="connsiteX72" fmla="*/ 184989 w 439200"/>
              <a:gd name="connsiteY72" fmla="*/ 130723 h 439200"/>
              <a:gd name="connsiteX73" fmla="*/ 225934 w 439200"/>
              <a:gd name="connsiteY73" fmla="*/ 125159 h 439200"/>
              <a:gd name="connsiteX74" fmla="*/ 252064 w 439200"/>
              <a:gd name="connsiteY74" fmla="*/ 150576 h 439200"/>
              <a:gd name="connsiteX75" fmla="*/ 258915 w 439200"/>
              <a:gd name="connsiteY75" fmla="*/ 166543 h 439200"/>
              <a:gd name="connsiteX76" fmla="*/ 225934 w 439200"/>
              <a:gd name="connsiteY76" fmla="*/ 168515 h 439200"/>
              <a:gd name="connsiteX77" fmla="*/ 213265 w 439200"/>
              <a:gd name="connsiteY77" fmla="*/ 125159 h 439200"/>
              <a:gd name="connsiteX78" fmla="*/ 213265 w 439200"/>
              <a:gd name="connsiteY78" fmla="*/ 168472 h 439200"/>
              <a:gd name="connsiteX79" fmla="*/ 180377 w 439200"/>
              <a:gd name="connsiteY79" fmla="*/ 166276 h 439200"/>
              <a:gd name="connsiteX80" fmla="*/ 187136 w 439200"/>
              <a:gd name="connsiteY80" fmla="*/ 150576 h 439200"/>
              <a:gd name="connsiteX81" fmla="*/ 213265 w 439200"/>
              <a:gd name="connsiteY81" fmla="*/ 125159 h 439200"/>
              <a:gd name="connsiteX82" fmla="*/ 219600 w 439200"/>
              <a:gd name="connsiteY82" fmla="*/ 111600 h 439200"/>
              <a:gd name="connsiteX83" fmla="*/ 143233 w 439200"/>
              <a:gd name="connsiteY83" fmla="*/ 143232 h 439200"/>
              <a:gd name="connsiteX84" fmla="*/ 111600 w 439200"/>
              <a:gd name="connsiteY84" fmla="*/ 219600 h 439200"/>
              <a:gd name="connsiteX85" fmla="*/ 143233 w 439200"/>
              <a:gd name="connsiteY85" fmla="*/ 295967 h 439200"/>
              <a:gd name="connsiteX86" fmla="*/ 219600 w 439200"/>
              <a:gd name="connsiteY86" fmla="*/ 327600 h 439200"/>
              <a:gd name="connsiteX87" fmla="*/ 295968 w 439200"/>
              <a:gd name="connsiteY87" fmla="*/ 295967 h 439200"/>
              <a:gd name="connsiteX88" fmla="*/ 327600 w 439200"/>
              <a:gd name="connsiteY88" fmla="*/ 219600 h 439200"/>
              <a:gd name="connsiteX89" fmla="*/ 295967 w 439200"/>
              <a:gd name="connsiteY89" fmla="*/ 143233 h 439200"/>
              <a:gd name="connsiteX90" fmla="*/ 219600 w 439200"/>
              <a:gd name="connsiteY90" fmla="*/ 111600 h 439200"/>
              <a:gd name="connsiteX91" fmla="*/ 0 w 439200"/>
              <a:gd name="connsiteY91" fmla="*/ 0 h 439200"/>
              <a:gd name="connsiteX92" fmla="*/ 439200 w 439200"/>
              <a:gd name="connsiteY92" fmla="*/ 0 h 439200"/>
              <a:gd name="connsiteX93" fmla="*/ 439200 w 439200"/>
              <a:gd name="connsiteY93" fmla="*/ 439200 h 439200"/>
              <a:gd name="connsiteX94" fmla="*/ 0 w 439200"/>
              <a:gd name="connsiteY94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39200" h="439200">
                <a:moveTo>
                  <a:pt x="271555" y="274044"/>
                </a:moveTo>
                <a:cubicBezTo>
                  <a:pt x="279767" y="275399"/>
                  <a:pt x="287364" y="277075"/>
                  <a:pt x="294131" y="279047"/>
                </a:cubicBezTo>
                <a:cubicBezTo>
                  <a:pt x="291920" y="281808"/>
                  <a:pt x="289547" y="284470"/>
                  <a:pt x="287008" y="287009"/>
                </a:cubicBezTo>
                <a:cubicBezTo>
                  <a:pt x="277284" y="296734"/>
                  <a:pt x="265826" y="304093"/>
                  <a:pt x="253334" y="308811"/>
                </a:cubicBezTo>
                <a:cubicBezTo>
                  <a:pt x="256902" y="304526"/>
                  <a:pt x="260227" y="299525"/>
                  <a:pt x="263252" y="293832"/>
                </a:cubicBezTo>
                <a:cubicBezTo>
                  <a:pt x="266467" y="287782"/>
                  <a:pt x="269242" y="281139"/>
                  <a:pt x="271555" y="274044"/>
                </a:cubicBezTo>
                <a:close/>
                <a:moveTo>
                  <a:pt x="167540" y="273725"/>
                </a:moveTo>
                <a:cubicBezTo>
                  <a:pt x="169873" y="280940"/>
                  <a:pt x="172685" y="287691"/>
                  <a:pt x="175947" y="293832"/>
                </a:cubicBezTo>
                <a:cubicBezTo>
                  <a:pt x="178972" y="299525"/>
                  <a:pt x="182298" y="304526"/>
                  <a:pt x="185866" y="308811"/>
                </a:cubicBezTo>
                <a:cubicBezTo>
                  <a:pt x="173374" y="304093"/>
                  <a:pt x="161916" y="296733"/>
                  <a:pt x="152191" y="287009"/>
                </a:cubicBezTo>
                <a:cubicBezTo>
                  <a:pt x="149500" y="284317"/>
                  <a:pt x="146993" y="281490"/>
                  <a:pt x="144669" y="278548"/>
                </a:cubicBezTo>
                <a:cubicBezTo>
                  <a:pt x="151555" y="276639"/>
                  <a:pt x="159253" y="275022"/>
                  <a:pt x="167540" y="273725"/>
                </a:cubicBezTo>
                <a:close/>
                <a:moveTo>
                  <a:pt x="225935" y="270080"/>
                </a:moveTo>
                <a:cubicBezTo>
                  <a:pt x="237376" y="270305"/>
                  <a:pt x="248445" y="271045"/>
                  <a:pt x="258800" y="272255"/>
                </a:cubicBezTo>
                <a:cubicBezTo>
                  <a:pt x="256868" y="277838"/>
                  <a:pt x="254619" y="283078"/>
                  <a:pt x="252064" y="287887"/>
                </a:cubicBezTo>
                <a:cubicBezTo>
                  <a:pt x="244659" y="301823"/>
                  <a:pt x="235557" y="310609"/>
                  <a:pt x="225935" y="313305"/>
                </a:cubicBezTo>
                <a:close/>
                <a:moveTo>
                  <a:pt x="213265" y="270044"/>
                </a:moveTo>
                <a:lnTo>
                  <a:pt x="213265" y="313305"/>
                </a:lnTo>
                <a:cubicBezTo>
                  <a:pt x="203643" y="310609"/>
                  <a:pt x="194541" y="301823"/>
                  <a:pt x="187136" y="287887"/>
                </a:cubicBezTo>
                <a:cubicBezTo>
                  <a:pt x="184546" y="283014"/>
                  <a:pt x="182271" y="277697"/>
                  <a:pt x="180323" y="272030"/>
                </a:cubicBezTo>
                <a:cubicBezTo>
                  <a:pt x="190756" y="270882"/>
                  <a:pt x="201857" y="270203"/>
                  <a:pt x="213265" y="270044"/>
                </a:cubicBezTo>
                <a:close/>
                <a:moveTo>
                  <a:pt x="279642" y="225935"/>
                </a:moveTo>
                <a:lnTo>
                  <a:pt x="314719" y="225935"/>
                </a:lnTo>
                <a:cubicBezTo>
                  <a:pt x="313737" y="240987"/>
                  <a:pt x="309269" y="255362"/>
                  <a:pt x="301699" y="268119"/>
                </a:cubicBezTo>
                <a:cubicBezTo>
                  <a:pt x="293838" y="265592"/>
                  <a:pt x="284824" y="263465"/>
                  <a:pt x="274984" y="261787"/>
                </a:cubicBezTo>
                <a:cubicBezTo>
                  <a:pt x="277640" y="250531"/>
                  <a:pt x="279223" y="238432"/>
                  <a:pt x="279642" y="225935"/>
                </a:cubicBezTo>
                <a:close/>
                <a:moveTo>
                  <a:pt x="225935" y="225935"/>
                </a:moveTo>
                <a:lnTo>
                  <a:pt x="266966" y="225935"/>
                </a:lnTo>
                <a:cubicBezTo>
                  <a:pt x="266542" y="237860"/>
                  <a:pt x="264989" y="249345"/>
                  <a:pt x="262406" y="259943"/>
                </a:cubicBezTo>
                <a:cubicBezTo>
                  <a:pt x="250933" y="258517"/>
                  <a:pt x="238633" y="257652"/>
                  <a:pt x="225935" y="257409"/>
                </a:cubicBezTo>
                <a:close/>
                <a:moveTo>
                  <a:pt x="172234" y="225935"/>
                </a:moveTo>
                <a:lnTo>
                  <a:pt x="213266" y="225935"/>
                </a:lnTo>
                <a:lnTo>
                  <a:pt x="213266" y="257373"/>
                </a:lnTo>
                <a:lnTo>
                  <a:pt x="213265" y="257373"/>
                </a:lnTo>
                <a:cubicBezTo>
                  <a:pt x="200614" y="257546"/>
                  <a:pt x="188283" y="258340"/>
                  <a:pt x="176735" y="259697"/>
                </a:cubicBezTo>
                <a:cubicBezTo>
                  <a:pt x="174188" y="249166"/>
                  <a:pt x="172655" y="237768"/>
                  <a:pt x="172234" y="225935"/>
                </a:cubicBezTo>
                <a:close/>
                <a:moveTo>
                  <a:pt x="124482" y="225934"/>
                </a:moveTo>
                <a:lnTo>
                  <a:pt x="159559" y="225934"/>
                </a:lnTo>
                <a:cubicBezTo>
                  <a:pt x="159973" y="238308"/>
                  <a:pt x="161531" y="250290"/>
                  <a:pt x="164140" y="261450"/>
                </a:cubicBezTo>
                <a:cubicBezTo>
                  <a:pt x="154245" y="263054"/>
                  <a:pt x="145137" y="265099"/>
                  <a:pt x="137163" y="267541"/>
                </a:cubicBezTo>
                <a:cubicBezTo>
                  <a:pt x="129799" y="254927"/>
                  <a:pt x="125448" y="240760"/>
                  <a:pt x="124482" y="225934"/>
                </a:cubicBezTo>
                <a:close/>
                <a:moveTo>
                  <a:pt x="262493" y="178880"/>
                </a:moveTo>
                <a:cubicBezTo>
                  <a:pt x="265077" y="189597"/>
                  <a:pt x="266609" y="201211"/>
                  <a:pt x="266990" y="213265"/>
                </a:cubicBezTo>
                <a:lnTo>
                  <a:pt x="225935" y="213265"/>
                </a:lnTo>
                <a:lnTo>
                  <a:pt x="225935" y="181185"/>
                </a:lnTo>
                <a:cubicBezTo>
                  <a:pt x="238593" y="181019"/>
                  <a:pt x="250934" y="180231"/>
                  <a:pt x="262493" y="178880"/>
                </a:cubicBezTo>
                <a:close/>
                <a:moveTo>
                  <a:pt x="176778" y="178587"/>
                </a:moveTo>
                <a:cubicBezTo>
                  <a:pt x="188253" y="180021"/>
                  <a:pt x="200558" y="180893"/>
                  <a:pt x="213265" y="181143"/>
                </a:cubicBezTo>
                <a:lnTo>
                  <a:pt x="213265" y="213265"/>
                </a:lnTo>
                <a:lnTo>
                  <a:pt x="172210" y="213265"/>
                </a:lnTo>
                <a:cubicBezTo>
                  <a:pt x="172595" y="201101"/>
                  <a:pt x="174152" y="189385"/>
                  <a:pt x="176778" y="178587"/>
                </a:cubicBezTo>
                <a:close/>
                <a:moveTo>
                  <a:pt x="301746" y="171160"/>
                </a:moveTo>
                <a:cubicBezTo>
                  <a:pt x="309287" y="183898"/>
                  <a:pt x="313739" y="198244"/>
                  <a:pt x="314718" y="213265"/>
                </a:cubicBezTo>
                <a:lnTo>
                  <a:pt x="279666" y="213265"/>
                </a:lnTo>
                <a:cubicBezTo>
                  <a:pt x="279291" y="200675"/>
                  <a:pt x="277732" y="188480"/>
                  <a:pt x="275088" y="177133"/>
                </a:cubicBezTo>
                <a:cubicBezTo>
                  <a:pt x="284848" y="175557"/>
                  <a:pt x="293843" y="173552"/>
                  <a:pt x="301746" y="171160"/>
                </a:cubicBezTo>
                <a:close/>
                <a:moveTo>
                  <a:pt x="137853" y="170487"/>
                </a:moveTo>
                <a:cubicBezTo>
                  <a:pt x="145623" y="172975"/>
                  <a:pt x="154508" y="175073"/>
                  <a:pt x="164204" y="176735"/>
                </a:cubicBezTo>
                <a:cubicBezTo>
                  <a:pt x="161504" y="188196"/>
                  <a:pt x="159914" y="200528"/>
                  <a:pt x="159535" y="213266"/>
                </a:cubicBezTo>
                <a:lnTo>
                  <a:pt x="124482" y="213266"/>
                </a:lnTo>
                <a:cubicBezTo>
                  <a:pt x="125478" y="197980"/>
                  <a:pt x="130069" y="183391"/>
                  <a:pt x="137853" y="170487"/>
                </a:cubicBezTo>
                <a:close/>
                <a:moveTo>
                  <a:pt x="254212" y="130723"/>
                </a:moveTo>
                <a:cubicBezTo>
                  <a:pt x="266363" y="135451"/>
                  <a:pt x="277512" y="142694"/>
                  <a:pt x="287008" y="152191"/>
                </a:cubicBezTo>
                <a:cubicBezTo>
                  <a:pt x="289552" y="154735"/>
                  <a:pt x="291928" y="157401"/>
                  <a:pt x="294144" y="160169"/>
                </a:cubicBezTo>
                <a:cubicBezTo>
                  <a:pt x="287363" y="162020"/>
                  <a:pt x="279812" y="163592"/>
                  <a:pt x="271699" y="164857"/>
                </a:cubicBezTo>
                <a:cubicBezTo>
                  <a:pt x="269358" y="157597"/>
                  <a:pt x="266534" y="150806"/>
                  <a:pt x="263253" y="144632"/>
                </a:cubicBezTo>
                <a:cubicBezTo>
                  <a:pt x="260477" y="139408"/>
                  <a:pt x="257449" y="134763"/>
                  <a:pt x="254212" y="130723"/>
                </a:cubicBezTo>
                <a:close/>
                <a:moveTo>
                  <a:pt x="184989" y="130723"/>
                </a:moveTo>
                <a:cubicBezTo>
                  <a:pt x="181752" y="134763"/>
                  <a:pt x="178723" y="139408"/>
                  <a:pt x="175948" y="144632"/>
                </a:cubicBezTo>
                <a:cubicBezTo>
                  <a:pt x="172724" y="150698"/>
                  <a:pt x="169943" y="157361"/>
                  <a:pt x="167626" y="164477"/>
                </a:cubicBezTo>
                <a:cubicBezTo>
                  <a:pt x="159601" y="163146"/>
                  <a:pt x="152166" y="161508"/>
                  <a:pt x="145523" y="159586"/>
                </a:cubicBezTo>
                <a:cubicBezTo>
                  <a:pt x="147605" y="157027"/>
                  <a:pt x="149826" y="154556"/>
                  <a:pt x="152191" y="152191"/>
                </a:cubicBezTo>
                <a:cubicBezTo>
                  <a:pt x="161688" y="142694"/>
                  <a:pt x="172837" y="135451"/>
                  <a:pt x="184989" y="130723"/>
                </a:cubicBezTo>
                <a:close/>
                <a:moveTo>
                  <a:pt x="225934" y="125159"/>
                </a:moveTo>
                <a:cubicBezTo>
                  <a:pt x="235557" y="127854"/>
                  <a:pt x="244659" y="136641"/>
                  <a:pt x="252064" y="150576"/>
                </a:cubicBezTo>
                <a:cubicBezTo>
                  <a:pt x="254670" y="155481"/>
                  <a:pt x="256958" y="160835"/>
                  <a:pt x="258915" y="166543"/>
                </a:cubicBezTo>
                <a:cubicBezTo>
                  <a:pt x="248468" y="167687"/>
                  <a:pt x="237354" y="168361"/>
                  <a:pt x="225934" y="168515"/>
                </a:cubicBezTo>
                <a:close/>
                <a:moveTo>
                  <a:pt x="213265" y="125159"/>
                </a:moveTo>
                <a:lnTo>
                  <a:pt x="213265" y="168472"/>
                </a:lnTo>
                <a:cubicBezTo>
                  <a:pt x="201813" y="168241"/>
                  <a:pt x="190736" y="167495"/>
                  <a:pt x="180377" y="166276"/>
                </a:cubicBezTo>
                <a:cubicBezTo>
                  <a:pt x="182313" y="160669"/>
                  <a:pt x="184570" y="155405"/>
                  <a:pt x="187136" y="150576"/>
                </a:cubicBezTo>
                <a:cubicBezTo>
                  <a:pt x="194540" y="136641"/>
                  <a:pt x="203643" y="127854"/>
                  <a:pt x="213265" y="125159"/>
                </a:cubicBezTo>
                <a:close/>
                <a:moveTo>
                  <a:pt x="219600" y="111600"/>
                </a:moveTo>
                <a:cubicBezTo>
                  <a:pt x="190752" y="111600"/>
                  <a:pt x="163631" y="122834"/>
                  <a:pt x="143233" y="143232"/>
                </a:cubicBezTo>
                <a:cubicBezTo>
                  <a:pt x="122834" y="163631"/>
                  <a:pt x="111600" y="190752"/>
                  <a:pt x="111600" y="219600"/>
                </a:cubicBezTo>
                <a:cubicBezTo>
                  <a:pt x="111600" y="248448"/>
                  <a:pt x="122834" y="275569"/>
                  <a:pt x="143233" y="295967"/>
                </a:cubicBezTo>
                <a:cubicBezTo>
                  <a:pt x="163631" y="316366"/>
                  <a:pt x="190752" y="327600"/>
                  <a:pt x="219600" y="327600"/>
                </a:cubicBezTo>
                <a:cubicBezTo>
                  <a:pt x="248448" y="327600"/>
                  <a:pt x="275569" y="316366"/>
                  <a:pt x="295968" y="295967"/>
                </a:cubicBezTo>
                <a:cubicBezTo>
                  <a:pt x="316366" y="275569"/>
                  <a:pt x="327600" y="248447"/>
                  <a:pt x="327600" y="219600"/>
                </a:cubicBezTo>
                <a:cubicBezTo>
                  <a:pt x="327600" y="190752"/>
                  <a:pt x="316366" y="163631"/>
                  <a:pt x="295967" y="143233"/>
                </a:cubicBezTo>
                <a:cubicBezTo>
                  <a:pt x="275569" y="122834"/>
                  <a:pt x="248448" y="111600"/>
                  <a:pt x="219600" y="111600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09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Vrije vorm 43">
            <a:extLst>
              <a:ext uri="{FF2B5EF4-FFF2-40B4-BE49-F238E27FC236}">
                <a16:creationId xmlns:a16="http://schemas.microsoft.com/office/drawing/2014/main" id="{744F8E2C-AE7F-8280-C07C-48E0F15E605C}"/>
              </a:ext>
            </a:extLst>
          </p:cNvPr>
          <p:cNvSpPr>
            <a:spLocks noChangeAspect="1"/>
          </p:cNvSpPr>
          <p:nvPr/>
        </p:nvSpPr>
        <p:spPr>
          <a:xfrm>
            <a:off x="866279" y="2668093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18E9FF-F68B-9BF2-4E07-6C37A4667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  <p:sp>
        <p:nvSpPr>
          <p:cNvPr id="30" name="Vrije vorm 29">
            <a:hlinkClick r:id="rId4"/>
            <a:extLst>
              <a:ext uri="{FF2B5EF4-FFF2-40B4-BE49-F238E27FC236}">
                <a16:creationId xmlns:a16="http://schemas.microsoft.com/office/drawing/2014/main" id="{7AAEB04F-4D1F-65CF-12E0-C52A0CEDB721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7899237"/>
            <a:ext cx="491400" cy="655200"/>
          </a:xfrm>
          <a:custGeom>
            <a:avLst/>
            <a:gdLst>
              <a:gd name="connsiteX0" fmla="*/ 256053 w 468000"/>
              <a:gd name="connsiteY0" fmla="*/ 144000 h 468000"/>
              <a:gd name="connsiteX1" fmla="*/ 214895 w 468000"/>
              <a:gd name="connsiteY1" fmla="*/ 186294 h 468000"/>
              <a:gd name="connsiteX2" fmla="*/ 214895 w 468000"/>
              <a:gd name="connsiteY2" fmla="*/ 209894 h 468000"/>
              <a:gd name="connsiteX3" fmla="*/ 187265 w 468000"/>
              <a:gd name="connsiteY3" fmla="*/ 209894 h 468000"/>
              <a:gd name="connsiteX4" fmla="*/ 187265 w 468000"/>
              <a:gd name="connsiteY4" fmla="*/ 241900 h 468000"/>
              <a:gd name="connsiteX5" fmla="*/ 214895 w 468000"/>
              <a:gd name="connsiteY5" fmla="*/ 241900 h 468000"/>
              <a:gd name="connsiteX6" fmla="*/ 214895 w 468000"/>
              <a:gd name="connsiteY6" fmla="*/ 324000 h 468000"/>
              <a:gd name="connsiteX7" fmla="*/ 247939 w 468000"/>
              <a:gd name="connsiteY7" fmla="*/ 324000 h 468000"/>
              <a:gd name="connsiteX8" fmla="*/ 247939 w 468000"/>
              <a:gd name="connsiteY8" fmla="*/ 241900 h 468000"/>
              <a:gd name="connsiteX9" fmla="*/ 275486 w 468000"/>
              <a:gd name="connsiteY9" fmla="*/ 241900 h 468000"/>
              <a:gd name="connsiteX10" fmla="*/ 279619 w 468000"/>
              <a:gd name="connsiteY10" fmla="*/ 209894 h 468000"/>
              <a:gd name="connsiteX11" fmla="*/ 247939 w 468000"/>
              <a:gd name="connsiteY11" fmla="*/ 209894 h 468000"/>
              <a:gd name="connsiteX12" fmla="*/ 247939 w 468000"/>
              <a:gd name="connsiteY12" fmla="*/ 189463 h 468000"/>
              <a:gd name="connsiteX13" fmla="*/ 263800 w 468000"/>
              <a:gd name="connsiteY13" fmla="*/ 173887 h 468000"/>
              <a:gd name="connsiteX14" fmla="*/ 280734 w 468000"/>
              <a:gd name="connsiteY14" fmla="*/ 173880 h 468000"/>
              <a:gd name="connsiteX15" fmla="*/ 280734 w 468000"/>
              <a:gd name="connsiteY15" fmla="*/ 145253 h 468000"/>
              <a:gd name="connsiteX16" fmla="*/ 256053 w 468000"/>
              <a:gd name="connsiteY16" fmla="*/ 144000 h 468000"/>
              <a:gd name="connsiteX17" fmla="*/ 234000 w 468000"/>
              <a:gd name="connsiteY17" fmla="*/ 0 h 468000"/>
              <a:gd name="connsiteX18" fmla="*/ 468000 w 468000"/>
              <a:gd name="connsiteY18" fmla="*/ 234000 h 468000"/>
              <a:gd name="connsiteX19" fmla="*/ 234000 w 468000"/>
              <a:gd name="connsiteY19" fmla="*/ 468000 h 468000"/>
              <a:gd name="connsiteX20" fmla="*/ 0 w 468000"/>
              <a:gd name="connsiteY20" fmla="*/ 234000 h 468000"/>
              <a:gd name="connsiteX21" fmla="*/ 234000 w 468000"/>
              <a:gd name="connsiteY2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00" h="468000">
                <a:moveTo>
                  <a:pt x="256053" y="144000"/>
                </a:moveTo>
                <a:cubicBezTo>
                  <a:pt x="231622" y="144000"/>
                  <a:pt x="214895" y="158913"/>
                  <a:pt x="214895" y="186294"/>
                </a:cubicBezTo>
                <a:lnTo>
                  <a:pt x="214895" y="209894"/>
                </a:lnTo>
                <a:lnTo>
                  <a:pt x="187265" y="209894"/>
                </a:lnTo>
                <a:lnTo>
                  <a:pt x="187265" y="241900"/>
                </a:lnTo>
                <a:lnTo>
                  <a:pt x="214895" y="241900"/>
                </a:lnTo>
                <a:lnTo>
                  <a:pt x="214895" y="324000"/>
                </a:lnTo>
                <a:lnTo>
                  <a:pt x="247939" y="324000"/>
                </a:lnTo>
                <a:lnTo>
                  <a:pt x="247939" y="241900"/>
                </a:lnTo>
                <a:lnTo>
                  <a:pt x="275486" y="241900"/>
                </a:lnTo>
                <a:lnTo>
                  <a:pt x="279619" y="209894"/>
                </a:lnTo>
                <a:lnTo>
                  <a:pt x="247939" y="209894"/>
                </a:lnTo>
                <a:lnTo>
                  <a:pt x="247939" y="189463"/>
                </a:lnTo>
                <a:cubicBezTo>
                  <a:pt x="247939" y="180200"/>
                  <a:pt x="250501" y="173887"/>
                  <a:pt x="263800" y="173887"/>
                </a:cubicBezTo>
                <a:lnTo>
                  <a:pt x="280734" y="173880"/>
                </a:lnTo>
                <a:lnTo>
                  <a:pt x="280734" y="145253"/>
                </a:lnTo>
                <a:cubicBezTo>
                  <a:pt x="277806" y="144873"/>
                  <a:pt x="267753" y="144000"/>
                  <a:pt x="256053" y="144000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6" name="Vrije vorm 25">
            <a:hlinkClick r:id="rId5"/>
            <a:extLst>
              <a:ext uri="{FF2B5EF4-FFF2-40B4-BE49-F238E27FC236}">
                <a16:creationId xmlns:a16="http://schemas.microsoft.com/office/drawing/2014/main" id="{C0943FCF-8477-96C5-287D-0D2D9D2EDFA6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6189737"/>
            <a:ext cx="491400" cy="655200"/>
          </a:xfrm>
          <a:custGeom>
            <a:avLst/>
            <a:gdLst>
              <a:gd name="connsiteX0" fmla="*/ 142362 w 468000"/>
              <a:gd name="connsiteY0" fmla="*/ 198513 h 468000"/>
              <a:gd name="connsiteX1" fmla="*/ 142362 w 468000"/>
              <a:gd name="connsiteY1" fmla="*/ 319964 h 468000"/>
              <a:gd name="connsiteX2" fmla="*/ 182672 w 468000"/>
              <a:gd name="connsiteY2" fmla="*/ 319964 h 468000"/>
              <a:gd name="connsiteX3" fmla="*/ 182672 w 468000"/>
              <a:gd name="connsiteY3" fmla="*/ 198513 h 468000"/>
              <a:gd name="connsiteX4" fmla="*/ 281614 w 468000"/>
              <a:gd name="connsiteY4" fmla="*/ 195662 h 468000"/>
              <a:gd name="connsiteX5" fmla="*/ 245287 w 468000"/>
              <a:gd name="connsiteY5" fmla="*/ 216126 h 468000"/>
              <a:gd name="connsiteX6" fmla="*/ 245287 w 468000"/>
              <a:gd name="connsiteY6" fmla="*/ 198513 h 468000"/>
              <a:gd name="connsiteX7" fmla="*/ 204976 w 468000"/>
              <a:gd name="connsiteY7" fmla="*/ 198513 h 468000"/>
              <a:gd name="connsiteX8" fmla="*/ 204976 w 468000"/>
              <a:gd name="connsiteY8" fmla="*/ 319964 h 468000"/>
              <a:gd name="connsiteX9" fmla="*/ 245284 w 468000"/>
              <a:gd name="connsiteY9" fmla="*/ 319964 h 468000"/>
              <a:gd name="connsiteX10" fmla="*/ 245284 w 468000"/>
              <a:gd name="connsiteY10" fmla="*/ 252141 h 468000"/>
              <a:gd name="connsiteX11" fmla="*/ 246612 w 468000"/>
              <a:gd name="connsiteY11" fmla="*/ 242288 h 468000"/>
              <a:gd name="connsiteX12" fmla="*/ 267294 w 468000"/>
              <a:gd name="connsiteY12" fmla="*/ 227527 h 468000"/>
              <a:gd name="connsiteX13" fmla="*/ 287714 w 468000"/>
              <a:gd name="connsiteY13" fmla="*/ 254992 h 468000"/>
              <a:gd name="connsiteX14" fmla="*/ 287714 w 468000"/>
              <a:gd name="connsiteY14" fmla="*/ 319964 h 468000"/>
              <a:gd name="connsiteX15" fmla="*/ 328020 w 468000"/>
              <a:gd name="connsiteY15" fmla="*/ 319964 h 468000"/>
              <a:gd name="connsiteX16" fmla="*/ 328020 w 468000"/>
              <a:gd name="connsiteY16" fmla="*/ 250326 h 468000"/>
              <a:gd name="connsiteX17" fmla="*/ 281614 w 468000"/>
              <a:gd name="connsiteY17" fmla="*/ 195662 h 468000"/>
              <a:gd name="connsiteX18" fmla="*/ 162784 w 468000"/>
              <a:gd name="connsiteY18" fmla="*/ 139964 h 468000"/>
              <a:gd name="connsiteX19" fmla="*/ 139980 w 468000"/>
              <a:gd name="connsiteY19" fmla="*/ 160950 h 468000"/>
              <a:gd name="connsiteX20" fmla="*/ 162255 w 468000"/>
              <a:gd name="connsiteY20" fmla="*/ 181931 h 468000"/>
              <a:gd name="connsiteX21" fmla="*/ 162516 w 468000"/>
              <a:gd name="connsiteY21" fmla="*/ 181931 h 468000"/>
              <a:gd name="connsiteX22" fmla="*/ 185323 w 468000"/>
              <a:gd name="connsiteY22" fmla="*/ 160950 h 468000"/>
              <a:gd name="connsiteX23" fmla="*/ 162784 w 468000"/>
              <a:gd name="connsiteY23" fmla="*/ 139964 h 468000"/>
              <a:gd name="connsiteX24" fmla="*/ 234000 w 468000"/>
              <a:gd name="connsiteY24" fmla="*/ 0 h 468000"/>
              <a:gd name="connsiteX25" fmla="*/ 468000 w 468000"/>
              <a:gd name="connsiteY25" fmla="*/ 234000 h 468000"/>
              <a:gd name="connsiteX26" fmla="*/ 234000 w 468000"/>
              <a:gd name="connsiteY26" fmla="*/ 468000 h 468000"/>
              <a:gd name="connsiteX27" fmla="*/ 0 w 468000"/>
              <a:gd name="connsiteY27" fmla="*/ 234000 h 468000"/>
              <a:gd name="connsiteX28" fmla="*/ 234000 w 468000"/>
              <a:gd name="connsiteY28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000" h="468000">
                <a:moveTo>
                  <a:pt x="142362" y="198513"/>
                </a:moveTo>
                <a:lnTo>
                  <a:pt x="142362" y="319964"/>
                </a:lnTo>
                <a:lnTo>
                  <a:pt x="182672" y="319964"/>
                </a:lnTo>
                <a:lnTo>
                  <a:pt x="182672" y="198513"/>
                </a:lnTo>
                <a:close/>
                <a:moveTo>
                  <a:pt x="281614" y="195662"/>
                </a:moveTo>
                <a:cubicBezTo>
                  <a:pt x="259868" y="195662"/>
                  <a:pt x="245287" y="216126"/>
                  <a:pt x="245287" y="216126"/>
                </a:cubicBezTo>
                <a:lnTo>
                  <a:pt x="245287" y="198513"/>
                </a:lnTo>
                <a:lnTo>
                  <a:pt x="204976" y="198513"/>
                </a:lnTo>
                <a:lnTo>
                  <a:pt x="204976" y="319964"/>
                </a:lnTo>
                <a:lnTo>
                  <a:pt x="245284" y="319964"/>
                </a:lnTo>
                <a:lnTo>
                  <a:pt x="245284" y="252141"/>
                </a:lnTo>
                <a:cubicBezTo>
                  <a:pt x="245284" y="248510"/>
                  <a:pt x="245547" y="244885"/>
                  <a:pt x="246612" y="242288"/>
                </a:cubicBezTo>
                <a:cubicBezTo>
                  <a:pt x="249526" y="235038"/>
                  <a:pt x="256158" y="227527"/>
                  <a:pt x="267294" y="227527"/>
                </a:cubicBezTo>
                <a:cubicBezTo>
                  <a:pt x="281880" y="227527"/>
                  <a:pt x="287714" y="238665"/>
                  <a:pt x="287714" y="254992"/>
                </a:cubicBezTo>
                <a:lnTo>
                  <a:pt x="287714" y="319964"/>
                </a:lnTo>
                <a:lnTo>
                  <a:pt x="328020" y="319964"/>
                </a:lnTo>
                <a:lnTo>
                  <a:pt x="328020" y="250326"/>
                </a:lnTo>
                <a:cubicBezTo>
                  <a:pt x="328020" y="213022"/>
                  <a:pt x="308132" y="195662"/>
                  <a:pt x="281614" y="195662"/>
                </a:cubicBezTo>
                <a:close/>
                <a:moveTo>
                  <a:pt x="162784" y="139964"/>
                </a:moveTo>
                <a:cubicBezTo>
                  <a:pt x="148995" y="139964"/>
                  <a:pt x="139980" y="149032"/>
                  <a:pt x="139980" y="160950"/>
                </a:cubicBezTo>
                <a:cubicBezTo>
                  <a:pt x="139980" y="172604"/>
                  <a:pt x="148727" y="181931"/>
                  <a:pt x="162255" y="181931"/>
                </a:cubicBezTo>
                <a:lnTo>
                  <a:pt x="162516" y="181931"/>
                </a:lnTo>
                <a:cubicBezTo>
                  <a:pt x="176575" y="181931"/>
                  <a:pt x="185323" y="172604"/>
                  <a:pt x="185323" y="160950"/>
                </a:cubicBezTo>
                <a:cubicBezTo>
                  <a:pt x="185061" y="149032"/>
                  <a:pt x="176575" y="139964"/>
                  <a:pt x="162784" y="139964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5" name="Vrije vorm 24">
            <a:hlinkClick r:id="rId6"/>
            <a:extLst>
              <a:ext uri="{FF2B5EF4-FFF2-40B4-BE49-F238E27FC236}">
                <a16:creationId xmlns:a16="http://schemas.microsoft.com/office/drawing/2014/main" id="{B443682D-CFF9-0AF6-D80F-C2474BFB5BA8}"/>
              </a:ext>
            </a:extLst>
          </p:cNvPr>
          <p:cNvSpPr>
            <a:spLocks noChangeAspect="1"/>
          </p:cNvSpPr>
          <p:nvPr userDrawn="1"/>
        </p:nvSpPr>
        <p:spPr>
          <a:xfrm>
            <a:off x="881398" y="7063890"/>
            <a:ext cx="461160" cy="614880"/>
          </a:xfrm>
          <a:custGeom>
            <a:avLst/>
            <a:gdLst>
              <a:gd name="connsiteX0" fmla="*/ 262202 w 439200"/>
              <a:gd name="connsiteY0" fmla="*/ 129599 h 439200"/>
              <a:gd name="connsiteX1" fmla="*/ 216759 w 439200"/>
              <a:gd name="connsiteY1" fmla="*/ 175033 h 439200"/>
              <a:gd name="connsiteX2" fmla="*/ 217938 w 439200"/>
              <a:gd name="connsiteY2" fmla="*/ 185395 h 439200"/>
              <a:gd name="connsiteX3" fmla="*/ 124271 w 439200"/>
              <a:gd name="connsiteY3" fmla="*/ 137918 h 439200"/>
              <a:gd name="connsiteX4" fmla="*/ 118119 w 439200"/>
              <a:gd name="connsiteY4" fmla="*/ 160759 h 439200"/>
              <a:gd name="connsiteX5" fmla="*/ 138340 w 439200"/>
              <a:gd name="connsiteY5" fmla="*/ 198581 h 439200"/>
              <a:gd name="connsiteX6" fmla="*/ 117761 w 439200"/>
              <a:gd name="connsiteY6" fmla="*/ 192900 h 439200"/>
              <a:gd name="connsiteX7" fmla="*/ 117754 w 439200"/>
              <a:gd name="connsiteY7" fmla="*/ 193480 h 439200"/>
              <a:gd name="connsiteX8" fmla="*/ 154212 w 439200"/>
              <a:gd name="connsiteY8" fmla="*/ 238025 h 439200"/>
              <a:gd name="connsiteX9" fmla="*/ 142229 w 439200"/>
              <a:gd name="connsiteY9" fmla="*/ 239623 h 439200"/>
              <a:gd name="connsiteX10" fmla="*/ 133688 w 439200"/>
              <a:gd name="connsiteY10" fmla="*/ 238804 h 439200"/>
              <a:gd name="connsiteX11" fmla="*/ 176138 w 439200"/>
              <a:gd name="connsiteY11" fmla="*/ 270365 h 439200"/>
              <a:gd name="connsiteX12" fmla="*/ 119699 w 439200"/>
              <a:gd name="connsiteY12" fmla="*/ 289816 h 439200"/>
              <a:gd name="connsiteX13" fmla="*/ 108859 w 439200"/>
              <a:gd name="connsiteY13" fmla="*/ 289186 h 439200"/>
              <a:gd name="connsiteX14" fmla="*/ 178515 w 439200"/>
              <a:gd name="connsiteY14" fmla="*/ 309599 h 439200"/>
              <a:gd name="connsiteX15" fmla="*/ 178514 w 439200"/>
              <a:gd name="connsiteY15" fmla="*/ 309598 h 439200"/>
              <a:gd name="connsiteX16" fmla="*/ 307803 w 439200"/>
              <a:gd name="connsiteY16" fmla="*/ 180309 h 439200"/>
              <a:gd name="connsiteX17" fmla="*/ 307674 w 439200"/>
              <a:gd name="connsiteY17" fmla="*/ 174436 h 439200"/>
              <a:gd name="connsiteX18" fmla="*/ 330341 w 439200"/>
              <a:gd name="connsiteY18" fmla="*/ 150905 h 439200"/>
              <a:gd name="connsiteX19" fmla="*/ 304246 w 439200"/>
              <a:gd name="connsiteY19" fmla="*/ 158060 h 439200"/>
              <a:gd name="connsiteX20" fmla="*/ 324227 w 439200"/>
              <a:gd name="connsiteY20" fmla="*/ 132926 h 439200"/>
              <a:gd name="connsiteX21" fmla="*/ 295373 w 439200"/>
              <a:gd name="connsiteY21" fmla="*/ 143955 h 439200"/>
              <a:gd name="connsiteX22" fmla="*/ 262202 w 439200"/>
              <a:gd name="connsiteY22" fmla="*/ 129599 h 439200"/>
              <a:gd name="connsiteX23" fmla="*/ 0 w 439200"/>
              <a:gd name="connsiteY23" fmla="*/ 0 h 439200"/>
              <a:gd name="connsiteX24" fmla="*/ 439200 w 439200"/>
              <a:gd name="connsiteY24" fmla="*/ 0 h 439200"/>
              <a:gd name="connsiteX25" fmla="*/ 439200 w 439200"/>
              <a:gd name="connsiteY25" fmla="*/ 439200 h 439200"/>
              <a:gd name="connsiteX26" fmla="*/ 0 w 439200"/>
              <a:gd name="connsiteY26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9200" h="439200">
                <a:moveTo>
                  <a:pt x="262202" y="129599"/>
                </a:moveTo>
                <a:cubicBezTo>
                  <a:pt x="237110" y="129599"/>
                  <a:pt x="216759" y="149948"/>
                  <a:pt x="216759" y="175033"/>
                </a:cubicBezTo>
                <a:cubicBezTo>
                  <a:pt x="216759" y="178601"/>
                  <a:pt x="217159" y="182068"/>
                  <a:pt x="217938" y="185395"/>
                </a:cubicBezTo>
                <a:cubicBezTo>
                  <a:pt x="180171" y="183495"/>
                  <a:pt x="146681" y="165414"/>
                  <a:pt x="124271" y="137918"/>
                </a:cubicBezTo>
                <a:cubicBezTo>
                  <a:pt x="120370" y="144632"/>
                  <a:pt x="118119" y="152434"/>
                  <a:pt x="118119" y="160759"/>
                </a:cubicBezTo>
                <a:cubicBezTo>
                  <a:pt x="118119" y="176522"/>
                  <a:pt x="126142" y="190441"/>
                  <a:pt x="138340" y="198581"/>
                </a:cubicBezTo>
                <a:cubicBezTo>
                  <a:pt x="130885" y="198352"/>
                  <a:pt x="123883" y="196306"/>
                  <a:pt x="117761" y="192900"/>
                </a:cubicBezTo>
                <a:cubicBezTo>
                  <a:pt x="117754" y="193091"/>
                  <a:pt x="117754" y="193276"/>
                  <a:pt x="117754" y="193480"/>
                </a:cubicBezTo>
                <a:cubicBezTo>
                  <a:pt x="117754" y="215486"/>
                  <a:pt x="133417" y="233861"/>
                  <a:pt x="154212" y="238025"/>
                </a:cubicBezTo>
                <a:cubicBezTo>
                  <a:pt x="150392" y="239063"/>
                  <a:pt x="146374" y="239623"/>
                  <a:pt x="142229" y="239623"/>
                </a:cubicBezTo>
                <a:cubicBezTo>
                  <a:pt x="139306" y="239623"/>
                  <a:pt x="136456" y="239335"/>
                  <a:pt x="133688" y="238804"/>
                </a:cubicBezTo>
                <a:cubicBezTo>
                  <a:pt x="139473" y="256858"/>
                  <a:pt x="156248" y="269996"/>
                  <a:pt x="176138" y="270365"/>
                </a:cubicBezTo>
                <a:cubicBezTo>
                  <a:pt x="160584" y="282555"/>
                  <a:pt x="140992" y="289816"/>
                  <a:pt x="119699" y="289816"/>
                </a:cubicBezTo>
                <a:cubicBezTo>
                  <a:pt x="116036" y="289816"/>
                  <a:pt x="112416" y="289606"/>
                  <a:pt x="108859" y="289186"/>
                </a:cubicBezTo>
                <a:cubicBezTo>
                  <a:pt x="128970" y="302077"/>
                  <a:pt x="152850" y="309599"/>
                  <a:pt x="178515" y="309599"/>
                </a:cubicBezTo>
                <a:lnTo>
                  <a:pt x="178514" y="309598"/>
                </a:lnTo>
                <a:cubicBezTo>
                  <a:pt x="262095" y="309598"/>
                  <a:pt x="307803" y="240353"/>
                  <a:pt x="307803" y="180309"/>
                </a:cubicBezTo>
                <a:cubicBezTo>
                  <a:pt x="307803" y="178342"/>
                  <a:pt x="307762" y="176383"/>
                  <a:pt x="307674" y="174436"/>
                </a:cubicBezTo>
                <a:cubicBezTo>
                  <a:pt x="316546" y="168021"/>
                  <a:pt x="324257" y="160016"/>
                  <a:pt x="330341" y="150905"/>
                </a:cubicBezTo>
                <a:cubicBezTo>
                  <a:pt x="322200" y="154525"/>
                  <a:pt x="313436" y="156960"/>
                  <a:pt x="304246" y="158060"/>
                </a:cubicBezTo>
                <a:cubicBezTo>
                  <a:pt x="313627" y="152432"/>
                  <a:pt x="320830" y="143534"/>
                  <a:pt x="324227" y="132926"/>
                </a:cubicBezTo>
                <a:cubicBezTo>
                  <a:pt x="315448" y="138131"/>
                  <a:pt x="305724" y="141913"/>
                  <a:pt x="295373" y="143955"/>
                </a:cubicBezTo>
                <a:cubicBezTo>
                  <a:pt x="287081" y="135123"/>
                  <a:pt x="275275" y="129599"/>
                  <a:pt x="262202" y="129599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9" name="Afgeronde rechthoek 8">
            <a:hlinkClick r:id="rId5"/>
            <a:extLst>
              <a:ext uri="{FF2B5EF4-FFF2-40B4-BE49-F238E27FC236}">
                <a16:creationId xmlns:a16="http://schemas.microsoft.com/office/drawing/2014/main" id="{0E57D35A-257A-A713-FDFC-7C88B8391AA7}"/>
              </a:ext>
            </a:extLst>
          </p:cNvPr>
          <p:cNvSpPr/>
          <p:nvPr userDrawn="1"/>
        </p:nvSpPr>
        <p:spPr>
          <a:xfrm>
            <a:off x="1542295" y="6300941"/>
            <a:ext cx="316746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1"/>
                </a:solidFill>
                <a:latin typeface="Corbel" panose="020B0503020204020204" pitchFamily="34" charset="0"/>
              </a:rPr>
              <a:t>LINKEDIN.COM/COMPANY/SIRRIS</a:t>
            </a:r>
          </a:p>
        </p:txBody>
      </p:sp>
      <p:sp>
        <p:nvSpPr>
          <p:cNvPr id="10" name="Afgeronde rechthoek 9">
            <a:hlinkClick r:id="rId6"/>
            <a:extLst>
              <a:ext uri="{FF2B5EF4-FFF2-40B4-BE49-F238E27FC236}">
                <a16:creationId xmlns:a16="http://schemas.microsoft.com/office/drawing/2014/main" id="{83CA1AE9-F853-8523-123B-D8137191E865}"/>
              </a:ext>
            </a:extLst>
          </p:cNvPr>
          <p:cNvSpPr/>
          <p:nvPr userDrawn="1"/>
        </p:nvSpPr>
        <p:spPr>
          <a:xfrm>
            <a:off x="1542295" y="7154933"/>
            <a:ext cx="1533645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1"/>
                </a:solidFill>
                <a:latin typeface="Corbel" panose="020B0503020204020204" pitchFamily="34" charset="0"/>
              </a:rPr>
              <a:t>@SIRRIS_BE</a:t>
            </a:r>
          </a:p>
        </p:txBody>
      </p:sp>
      <p:sp>
        <p:nvSpPr>
          <p:cNvPr id="11" name="Afgeronde rechthoek 10">
            <a:hlinkClick r:id="rId4"/>
            <a:extLst>
              <a:ext uri="{FF2B5EF4-FFF2-40B4-BE49-F238E27FC236}">
                <a16:creationId xmlns:a16="http://schemas.microsoft.com/office/drawing/2014/main" id="{CB620528-0794-D2D2-77C3-4E59776AFC9F}"/>
              </a:ext>
            </a:extLst>
          </p:cNvPr>
          <p:cNvSpPr/>
          <p:nvPr userDrawn="1"/>
        </p:nvSpPr>
        <p:spPr>
          <a:xfrm>
            <a:off x="1542296" y="8010440"/>
            <a:ext cx="2671294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1"/>
                </a:solidFill>
                <a:latin typeface="Corbel" panose="020B0503020204020204" pitchFamily="34" charset="0"/>
              </a:rPr>
              <a:t>FACEBOOK.COM/SIRRIS.BE</a:t>
            </a:r>
          </a:p>
        </p:txBody>
      </p:sp>
      <p:sp>
        <p:nvSpPr>
          <p:cNvPr id="2" name="Afgeronde rechthoek 1">
            <a:hlinkClick r:id="rId7"/>
            <a:extLst>
              <a:ext uri="{FF2B5EF4-FFF2-40B4-BE49-F238E27FC236}">
                <a16:creationId xmlns:a16="http://schemas.microsoft.com/office/drawing/2014/main" id="{60621AD1-E7DC-4BDF-FF0E-C08103C9614E}"/>
              </a:ext>
            </a:extLst>
          </p:cNvPr>
          <p:cNvSpPr/>
          <p:nvPr userDrawn="1"/>
        </p:nvSpPr>
        <p:spPr>
          <a:xfrm>
            <a:off x="1542296" y="5446951"/>
            <a:ext cx="131618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1"/>
                </a:solidFill>
                <a:latin typeface="Corbel" panose="020B0503020204020204" pitchFamily="34" charset="0"/>
              </a:rPr>
              <a:t>SIRRIS.BE</a:t>
            </a:r>
          </a:p>
        </p:txBody>
      </p:sp>
      <p:sp>
        <p:nvSpPr>
          <p:cNvPr id="3" name="Vrije vorm 2">
            <a:hlinkClick r:id="rId7"/>
            <a:extLst>
              <a:ext uri="{FF2B5EF4-FFF2-40B4-BE49-F238E27FC236}">
                <a16:creationId xmlns:a16="http://schemas.microsoft.com/office/drawing/2014/main" id="{A45EB101-47FE-F42E-73E8-B1738BB3B0E0}"/>
              </a:ext>
            </a:extLst>
          </p:cNvPr>
          <p:cNvSpPr/>
          <p:nvPr userDrawn="1"/>
        </p:nvSpPr>
        <p:spPr>
          <a:xfrm>
            <a:off x="881398" y="5360393"/>
            <a:ext cx="461160" cy="614880"/>
          </a:xfrm>
          <a:custGeom>
            <a:avLst/>
            <a:gdLst>
              <a:gd name="connsiteX0" fmla="*/ 271555 w 439200"/>
              <a:gd name="connsiteY0" fmla="*/ 274044 h 439200"/>
              <a:gd name="connsiteX1" fmla="*/ 294131 w 439200"/>
              <a:gd name="connsiteY1" fmla="*/ 279047 h 439200"/>
              <a:gd name="connsiteX2" fmla="*/ 287008 w 439200"/>
              <a:gd name="connsiteY2" fmla="*/ 287009 h 439200"/>
              <a:gd name="connsiteX3" fmla="*/ 253334 w 439200"/>
              <a:gd name="connsiteY3" fmla="*/ 308811 h 439200"/>
              <a:gd name="connsiteX4" fmla="*/ 263252 w 439200"/>
              <a:gd name="connsiteY4" fmla="*/ 293832 h 439200"/>
              <a:gd name="connsiteX5" fmla="*/ 271555 w 439200"/>
              <a:gd name="connsiteY5" fmla="*/ 274044 h 439200"/>
              <a:gd name="connsiteX6" fmla="*/ 167540 w 439200"/>
              <a:gd name="connsiteY6" fmla="*/ 273725 h 439200"/>
              <a:gd name="connsiteX7" fmla="*/ 175947 w 439200"/>
              <a:gd name="connsiteY7" fmla="*/ 293832 h 439200"/>
              <a:gd name="connsiteX8" fmla="*/ 185866 w 439200"/>
              <a:gd name="connsiteY8" fmla="*/ 308811 h 439200"/>
              <a:gd name="connsiteX9" fmla="*/ 152191 w 439200"/>
              <a:gd name="connsiteY9" fmla="*/ 287009 h 439200"/>
              <a:gd name="connsiteX10" fmla="*/ 144669 w 439200"/>
              <a:gd name="connsiteY10" fmla="*/ 278548 h 439200"/>
              <a:gd name="connsiteX11" fmla="*/ 167540 w 439200"/>
              <a:gd name="connsiteY11" fmla="*/ 273725 h 439200"/>
              <a:gd name="connsiteX12" fmla="*/ 225935 w 439200"/>
              <a:gd name="connsiteY12" fmla="*/ 270080 h 439200"/>
              <a:gd name="connsiteX13" fmla="*/ 258800 w 439200"/>
              <a:gd name="connsiteY13" fmla="*/ 272255 h 439200"/>
              <a:gd name="connsiteX14" fmla="*/ 252064 w 439200"/>
              <a:gd name="connsiteY14" fmla="*/ 287887 h 439200"/>
              <a:gd name="connsiteX15" fmla="*/ 225935 w 439200"/>
              <a:gd name="connsiteY15" fmla="*/ 313305 h 439200"/>
              <a:gd name="connsiteX16" fmla="*/ 213265 w 439200"/>
              <a:gd name="connsiteY16" fmla="*/ 270044 h 439200"/>
              <a:gd name="connsiteX17" fmla="*/ 213265 w 439200"/>
              <a:gd name="connsiteY17" fmla="*/ 313305 h 439200"/>
              <a:gd name="connsiteX18" fmla="*/ 187136 w 439200"/>
              <a:gd name="connsiteY18" fmla="*/ 287887 h 439200"/>
              <a:gd name="connsiteX19" fmla="*/ 180323 w 439200"/>
              <a:gd name="connsiteY19" fmla="*/ 272030 h 439200"/>
              <a:gd name="connsiteX20" fmla="*/ 213265 w 439200"/>
              <a:gd name="connsiteY20" fmla="*/ 270044 h 439200"/>
              <a:gd name="connsiteX21" fmla="*/ 279642 w 439200"/>
              <a:gd name="connsiteY21" fmla="*/ 225935 h 439200"/>
              <a:gd name="connsiteX22" fmla="*/ 314719 w 439200"/>
              <a:gd name="connsiteY22" fmla="*/ 225935 h 439200"/>
              <a:gd name="connsiteX23" fmla="*/ 301699 w 439200"/>
              <a:gd name="connsiteY23" fmla="*/ 268119 h 439200"/>
              <a:gd name="connsiteX24" fmla="*/ 274984 w 439200"/>
              <a:gd name="connsiteY24" fmla="*/ 261787 h 439200"/>
              <a:gd name="connsiteX25" fmla="*/ 279642 w 439200"/>
              <a:gd name="connsiteY25" fmla="*/ 225935 h 439200"/>
              <a:gd name="connsiteX26" fmla="*/ 225935 w 439200"/>
              <a:gd name="connsiteY26" fmla="*/ 225935 h 439200"/>
              <a:gd name="connsiteX27" fmla="*/ 266966 w 439200"/>
              <a:gd name="connsiteY27" fmla="*/ 225935 h 439200"/>
              <a:gd name="connsiteX28" fmla="*/ 262406 w 439200"/>
              <a:gd name="connsiteY28" fmla="*/ 259943 h 439200"/>
              <a:gd name="connsiteX29" fmla="*/ 225935 w 439200"/>
              <a:gd name="connsiteY29" fmla="*/ 257409 h 439200"/>
              <a:gd name="connsiteX30" fmla="*/ 172234 w 439200"/>
              <a:gd name="connsiteY30" fmla="*/ 225935 h 439200"/>
              <a:gd name="connsiteX31" fmla="*/ 213266 w 439200"/>
              <a:gd name="connsiteY31" fmla="*/ 225935 h 439200"/>
              <a:gd name="connsiteX32" fmla="*/ 213266 w 439200"/>
              <a:gd name="connsiteY32" fmla="*/ 257373 h 439200"/>
              <a:gd name="connsiteX33" fmla="*/ 213265 w 439200"/>
              <a:gd name="connsiteY33" fmla="*/ 257373 h 439200"/>
              <a:gd name="connsiteX34" fmla="*/ 176735 w 439200"/>
              <a:gd name="connsiteY34" fmla="*/ 259697 h 439200"/>
              <a:gd name="connsiteX35" fmla="*/ 172234 w 439200"/>
              <a:gd name="connsiteY35" fmla="*/ 225935 h 439200"/>
              <a:gd name="connsiteX36" fmla="*/ 124482 w 439200"/>
              <a:gd name="connsiteY36" fmla="*/ 225934 h 439200"/>
              <a:gd name="connsiteX37" fmla="*/ 159559 w 439200"/>
              <a:gd name="connsiteY37" fmla="*/ 225934 h 439200"/>
              <a:gd name="connsiteX38" fmla="*/ 164140 w 439200"/>
              <a:gd name="connsiteY38" fmla="*/ 261450 h 439200"/>
              <a:gd name="connsiteX39" fmla="*/ 137163 w 439200"/>
              <a:gd name="connsiteY39" fmla="*/ 267541 h 439200"/>
              <a:gd name="connsiteX40" fmla="*/ 124482 w 439200"/>
              <a:gd name="connsiteY40" fmla="*/ 225934 h 439200"/>
              <a:gd name="connsiteX41" fmla="*/ 262493 w 439200"/>
              <a:gd name="connsiteY41" fmla="*/ 178880 h 439200"/>
              <a:gd name="connsiteX42" fmla="*/ 266990 w 439200"/>
              <a:gd name="connsiteY42" fmla="*/ 213265 h 439200"/>
              <a:gd name="connsiteX43" fmla="*/ 225935 w 439200"/>
              <a:gd name="connsiteY43" fmla="*/ 213265 h 439200"/>
              <a:gd name="connsiteX44" fmla="*/ 225935 w 439200"/>
              <a:gd name="connsiteY44" fmla="*/ 181185 h 439200"/>
              <a:gd name="connsiteX45" fmla="*/ 262493 w 439200"/>
              <a:gd name="connsiteY45" fmla="*/ 178880 h 439200"/>
              <a:gd name="connsiteX46" fmla="*/ 176778 w 439200"/>
              <a:gd name="connsiteY46" fmla="*/ 178587 h 439200"/>
              <a:gd name="connsiteX47" fmla="*/ 213265 w 439200"/>
              <a:gd name="connsiteY47" fmla="*/ 181143 h 439200"/>
              <a:gd name="connsiteX48" fmla="*/ 213265 w 439200"/>
              <a:gd name="connsiteY48" fmla="*/ 213265 h 439200"/>
              <a:gd name="connsiteX49" fmla="*/ 172210 w 439200"/>
              <a:gd name="connsiteY49" fmla="*/ 213265 h 439200"/>
              <a:gd name="connsiteX50" fmla="*/ 176778 w 439200"/>
              <a:gd name="connsiteY50" fmla="*/ 178587 h 439200"/>
              <a:gd name="connsiteX51" fmla="*/ 301746 w 439200"/>
              <a:gd name="connsiteY51" fmla="*/ 171160 h 439200"/>
              <a:gd name="connsiteX52" fmla="*/ 314718 w 439200"/>
              <a:gd name="connsiteY52" fmla="*/ 213265 h 439200"/>
              <a:gd name="connsiteX53" fmla="*/ 279666 w 439200"/>
              <a:gd name="connsiteY53" fmla="*/ 213265 h 439200"/>
              <a:gd name="connsiteX54" fmla="*/ 275088 w 439200"/>
              <a:gd name="connsiteY54" fmla="*/ 177133 h 439200"/>
              <a:gd name="connsiteX55" fmla="*/ 301746 w 439200"/>
              <a:gd name="connsiteY55" fmla="*/ 171160 h 439200"/>
              <a:gd name="connsiteX56" fmla="*/ 137853 w 439200"/>
              <a:gd name="connsiteY56" fmla="*/ 170487 h 439200"/>
              <a:gd name="connsiteX57" fmla="*/ 164204 w 439200"/>
              <a:gd name="connsiteY57" fmla="*/ 176735 h 439200"/>
              <a:gd name="connsiteX58" fmla="*/ 159535 w 439200"/>
              <a:gd name="connsiteY58" fmla="*/ 213266 h 439200"/>
              <a:gd name="connsiteX59" fmla="*/ 124482 w 439200"/>
              <a:gd name="connsiteY59" fmla="*/ 213266 h 439200"/>
              <a:gd name="connsiteX60" fmla="*/ 137853 w 439200"/>
              <a:gd name="connsiteY60" fmla="*/ 170487 h 439200"/>
              <a:gd name="connsiteX61" fmla="*/ 254212 w 439200"/>
              <a:gd name="connsiteY61" fmla="*/ 130723 h 439200"/>
              <a:gd name="connsiteX62" fmla="*/ 287008 w 439200"/>
              <a:gd name="connsiteY62" fmla="*/ 152191 h 439200"/>
              <a:gd name="connsiteX63" fmla="*/ 294144 w 439200"/>
              <a:gd name="connsiteY63" fmla="*/ 160169 h 439200"/>
              <a:gd name="connsiteX64" fmla="*/ 271699 w 439200"/>
              <a:gd name="connsiteY64" fmla="*/ 164857 h 439200"/>
              <a:gd name="connsiteX65" fmla="*/ 263253 w 439200"/>
              <a:gd name="connsiteY65" fmla="*/ 144632 h 439200"/>
              <a:gd name="connsiteX66" fmla="*/ 254212 w 439200"/>
              <a:gd name="connsiteY66" fmla="*/ 130723 h 439200"/>
              <a:gd name="connsiteX67" fmla="*/ 184989 w 439200"/>
              <a:gd name="connsiteY67" fmla="*/ 130723 h 439200"/>
              <a:gd name="connsiteX68" fmla="*/ 175948 w 439200"/>
              <a:gd name="connsiteY68" fmla="*/ 144632 h 439200"/>
              <a:gd name="connsiteX69" fmla="*/ 167626 w 439200"/>
              <a:gd name="connsiteY69" fmla="*/ 164477 h 439200"/>
              <a:gd name="connsiteX70" fmla="*/ 145523 w 439200"/>
              <a:gd name="connsiteY70" fmla="*/ 159586 h 439200"/>
              <a:gd name="connsiteX71" fmla="*/ 152191 w 439200"/>
              <a:gd name="connsiteY71" fmla="*/ 152191 h 439200"/>
              <a:gd name="connsiteX72" fmla="*/ 184989 w 439200"/>
              <a:gd name="connsiteY72" fmla="*/ 130723 h 439200"/>
              <a:gd name="connsiteX73" fmla="*/ 225934 w 439200"/>
              <a:gd name="connsiteY73" fmla="*/ 125159 h 439200"/>
              <a:gd name="connsiteX74" fmla="*/ 252064 w 439200"/>
              <a:gd name="connsiteY74" fmla="*/ 150576 h 439200"/>
              <a:gd name="connsiteX75" fmla="*/ 258915 w 439200"/>
              <a:gd name="connsiteY75" fmla="*/ 166543 h 439200"/>
              <a:gd name="connsiteX76" fmla="*/ 225934 w 439200"/>
              <a:gd name="connsiteY76" fmla="*/ 168515 h 439200"/>
              <a:gd name="connsiteX77" fmla="*/ 213265 w 439200"/>
              <a:gd name="connsiteY77" fmla="*/ 125159 h 439200"/>
              <a:gd name="connsiteX78" fmla="*/ 213265 w 439200"/>
              <a:gd name="connsiteY78" fmla="*/ 168472 h 439200"/>
              <a:gd name="connsiteX79" fmla="*/ 180377 w 439200"/>
              <a:gd name="connsiteY79" fmla="*/ 166276 h 439200"/>
              <a:gd name="connsiteX80" fmla="*/ 187136 w 439200"/>
              <a:gd name="connsiteY80" fmla="*/ 150576 h 439200"/>
              <a:gd name="connsiteX81" fmla="*/ 213265 w 439200"/>
              <a:gd name="connsiteY81" fmla="*/ 125159 h 439200"/>
              <a:gd name="connsiteX82" fmla="*/ 219600 w 439200"/>
              <a:gd name="connsiteY82" fmla="*/ 111600 h 439200"/>
              <a:gd name="connsiteX83" fmla="*/ 143233 w 439200"/>
              <a:gd name="connsiteY83" fmla="*/ 143232 h 439200"/>
              <a:gd name="connsiteX84" fmla="*/ 111600 w 439200"/>
              <a:gd name="connsiteY84" fmla="*/ 219600 h 439200"/>
              <a:gd name="connsiteX85" fmla="*/ 143233 w 439200"/>
              <a:gd name="connsiteY85" fmla="*/ 295967 h 439200"/>
              <a:gd name="connsiteX86" fmla="*/ 219600 w 439200"/>
              <a:gd name="connsiteY86" fmla="*/ 327600 h 439200"/>
              <a:gd name="connsiteX87" fmla="*/ 295968 w 439200"/>
              <a:gd name="connsiteY87" fmla="*/ 295967 h 439200"/>
              <a:gd name="connsiteX88" fmla="*/ 327600 w 439200"/>
              <a:gd name="connsiteY88" fmla="*/ 219600 h 439200"/>
              <a:gd name="connsiteX89" fmla="*/ 295967 w 439200"/>
              <a:gd name="connsiteY89" fmla="*/ 143233 h 439200"/>
              <a:gd name="connsiteX90" fmla="*/ 219600 w 439200"/>
              <a:gd name="connsiteY90" fmla="*/ 111600 h 439200"/>
              <a:gd name="connsiteX91" fmla="*/ 0 w 439200"/>
              <a:gd name="connsiteY91" fmla="*/ 0 h 439200"/>
              <a:gd name="connsiteX92" fmla="*/ 439200 w 439200"/>
              <a:gd name="connsiteY92" fmla="*/ 0 h 439200"/>
              <a:gd name="connsiteX93" fmla="*/ 439200 w 439200"/>
              <a:gd name="connsiteY93" fmla="*/ 439200 h 439200"/>
              <a:gd name="connsiteX94" fmla="*/ 0 w 439200"/>
              <a:gd name="connsiteY94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39200" h="439200">
                <a:moveTo>
                  <a:pt x="271555" y="274044"/>
                </a:moveTo>
                <a:cubicBezTo>
                  <a:pt x="279767" y="275399"/>
                  <a:pt x="287364" y="277075"/>
                  <a:pt x="294131" y="279047"/>
                </a:cubicBezTo>
                <a:cubicBezTo>
                  <a:pt x="291920" y="281808"/>
                  <a:pt x="289547" y="284470"/>
                  <a:pt x="287008" y="287009"/>
                </a:cubicBezTo>
                <a:cubicBezTo>
                  <a:pt x="277284" y="296734"/>
                  <a:pt x="265826" y="304093"/>
                  <a:pt x="253334" y="308811"/>
                </a:cubicBezTo>
                <a:cubicBezTo>
                  <a:pt x="256902" y="304526"/>
                  <a:pt x="260227" y="299525"/>
                  <a:pt x="263252" y="293832"/>
                </a:cubicBezTo>
                <a:cubicBezTo>
                  <a:pt x="266467" y="287782"/>
                  <a:pt x="269242" y="281139"/>
                  <a:pt x="271555" y="274044"/>
                </a:cubicBezTo>
                <a:close/>
                <a:moveTo>
                  <a:pt x="167540" y="273725"/>
                </a:moveTo>
                <a:cubicBezTo>
                  <a:pt x="169873" y="280940"/>
                  <a:pt x="172685" y="287691"/>
                  <a:pt x="175947" y="293832"/>
                </a:cubicBezTo>
                <a:cubicBezTo>
                  <a:pt x="178972" y="299525"/>
                  <a:pt x="182298" y="304526"/>
                  <a:pt x="185866" y="308811"/>
                </a:cubicBezTo>
                <a:cubicBezTo>
                  <a:pt x="173374" y="304093"/>
                  <a:pt x="161916" y="296733"/>
                  <a:pt x="152191" y="287009"/>
                </a:cubicBezTo>
                <a:cubicBezTo>
                  <a:pt x="149500" y="284317"/>
                  <a:pt x="146993" y="281490"/>
                  <a:pt x="144669" y="278548"/>
                </a:cubicBezTo>
                <a:cubicBezTo>
                  <a:pt x="151555" y="276639"/>
                  <a:pt x="159253" y="275022"/>
                  <a:pt x="167540" y="273725"/>
                </a:cubicBezTo>
                <a:close/>
                <a:moveTo>
                  <a:pt x="225935" y="270080"/>
                </a:moveTo>
                <a:cubicBezTo>
                  <a:pt x="237376" y="270305"/>
                  <a:pt x="248445" y="271045"/>
                  <a:pt x="258800" y="272255"/>
                </a:cubicBezTo>
                <a:cubicBezTo>
                  <a:pt x="256868" y="277838"/>
                  <a:pt x="254619" y="283078"/>
                  <a:pt x="252064" y="287887"/>
                </a:cubicBezTo>
                <a:cubicBezTo>
                  <a:pt x="244659" y="301823"/>
                  <a:pt x="235557" y="310609"/>
                  <a:pt x="225935" y="313305"/>
                </a:cubicBezTo>
                <a:close/>
                <a:moveTo>
                  <a:pt x="213265" y="270044"/>
                </a:moveTo>
                <a:lnTo>
                  <a:pt x="213265" y="313305"/>
                </a:lnTo>
                <a:cubicBezTo>
                  <a:pt x="203643" y="310609"/>
                  <a:pt x="194541" y="301823"/>
                  <a:pt x="187136" y="287887"/>
                </a:cubicBezTo>
                <a:cubicBezTo>
                  <a:pt x="184546" y="283014"/>
                  <a:pt x="182271" y="277697"/>
                  <a:pt x="180323" y="272030"/>
                </a:cubicBezTo>
                <a:cubicBezTo>
                  <a:pt x="190756" y="270882"/>
                  <a:pt x="201857" y="270203"/>
                  <a:pt x="213265" y="270044"/>
                </a:cubicBezTo>
                <a:close/>
                <a:moveTo>
                  <a:pt x="279642" y="225935"/>
                </a:moveTo>
                <a:lnTo>
                  <a:pt x="314719" y="225935"/>
                </a:lnTo>
                <a:cubicBezTo>
                  <a:pt x="313737" y="240987"/>
                  <a:pt x="309269" y="255362"/>
                  <a:pt x="301699" y="268119"/>
                </a:cubicBezTo>
                <a:cubicBezTo>
                  <a:pt x="293838" y="265592"/>
                  <a:pt x="284824" y="263465"/>
                  <a:pt x="274984" y="261787"/>
                </a:cubicBezTo>
                <a:cubicBezTo>
                  <a:pt x="277640" y="250531"/>
                  <a:pt x="279223" y="238432"/>
                  <a:pt x="279642" y="225935"/>
                </a:cubicBezTo>
                <a:close/>
                <a:moveTo>
                  <a:pt x="225935" y="225935"/>
                </a:moveTo>
                <a:lnTo>
                  <a:pt x="266966" y="225935"/>
                </a:lnTo>
                <a:cubicBezTo>
                  <a:pt x="266542" y="237860"/>
                  <a:pt x="264989" y="249345"/>
                  <a:pt x="262406" y="259943"/>
                </a:cubicBezTo>
                <a:cubicBezTo>
                  <a:pt x="250933" y="258517"/>
                  <a:pt x="238633" y="257652"/>
                  <a:pt x="225935" y="257409"/>
                </a:cubicBezTo>
                <a:close/>
                <a:moveTo>
                  <a:pt x="172234" y="225935"/>
                </a:moveTo>
                <a:lnTo>
                  <a:pt x="213266" y="225935"/>
                </a:lnTo>
                <a:lnTo>
                  <a:pt x="213266" y="257373"/>
                </a:lnTo>
                <a:lnTo>
                  <a:pt x="213265" y="257373"/>
                </a:lnTo>
                <a:cubicBezTo>
                  <a:pt x="200614" y="257546"/>
                  <a:pt x="188283" y="258340"/>
                  <a:pt x="176735" y="259697"/>
                </a:cubicBezTo>
                <a:cubicBezTo>
                  <a:pt x="174188" y="249166"/>
                  <a:pt x="172655" y="237768"/>
                  <a:pt x="172234" y="225935"/>
                </a:cubicBezTo>
                <a:close/>
                <a:moveTo>
                  <a:pt x="124482" y="225934"/>
                </a:moveTo>
                <a:lnTo>
                  <a:pt x="159559" y="225934"/>
                </a:lnTo>
                <a:cubicBezTo>
                  <a:pt x="159973" y="238308"/>
                  <a:pt x="161531" y="250290"/>
                  <a:pt x="164140" y="261450"/>
                </a:cubicBezTo>
                <a:cubicBezTo>
                  <a:pt x="154245" y="263054"/>
                  <a:pt x="145137" y="265099"/>
                  <a:pt x="137163" y="267541"/>
                </a:cubicBezTo>
                <a:cubicBezTo>
                  <a:pt x="129799" y="254927"/>
                  <a:pt x="125448" y="240760"/>
                  <a:pt x="124482" y="225934"/>
                </a:cubicBezTo>
                <a:close/>
                <a:moveTo>
                  <a:pt x="262493" y="178880"/>
                </a:moveTo>
                <a:cubicBezTo>
                  <a:pt x="265077" y="189597"/>
                  <a:pt x="266609" y="201211"/>
                  <a:pt x="266990" y="213265"/>
                </a:cubicBezTo>
                <a:lnTo>
                  <a:pt x="225935" y="213265"/>
                </a:lnTo>
                <a:lnTo>
                  <a:pt x="225935" y="181185"/>
                </a:lnTo>
                <a:cubicBezTo>
                  <a:pt x="238593" y="181019"/>
                  <a:pt x="250934" y="180231"/>
                  <a:pt x="262493" y="178880"/>
                </a:cubicBezTo>
                <a:close/>
                <a:moveTo>
                  <a:pt x="176778" y="178587"/>
                </a:moveTo>
                <a:cubicBezTo>
                  <a:pt x="188253" y="180021"/>
                  <a:pt x="200558" y="180893"/>
                  <a:pt x="213265" y="181143"/>
                </a:cubicBezTo>
                <a:lnTo>
                  <a:pt x="213265" y="213265"/>
                </a:lnTo>
                <a:lnTo>
                  <a:pt x="172210" y="213265"/>
                </a:lnTo>
                <a:cubicBezTo>
                  <a:pt x="172595" y="201101"/>
                  <a:pt x="174152" y="189385"/>
                  <a:pt x="176778" y="178587"/>
                </a:cubicBezTo>
                <a:close/>
                <a:moveTo>
                  <a:pt x="301746" y="171160"/>
                </a:moveTo>
                <a:cubicBezTo>
                  <a:pt x="309287" y="183898"/>
                  <a:pt x="313739" y="198244"/>
                  <a:pt x="314718" y="213265"/>
                </a:cubicBezTo>
                <a:lnTo>
                  <a:pt x="279666" y="213265"/>
                </a:lnTo>
                <a:cubicBezTo>
                  <a:pt x="279291" y="200675"/>
                  <a:pt x="277732" y="188480"/>
                  <a:pt x="275088" y="177133"/>
                </a:cubicBezTo>
                <a:cubicBezTo>
                  <a:pt x="284848" y="175557"/>
                  <a:pt x="293843" y="173552"/>
                  <a:pt x="301746" y="171160"/>
                </a:cubicBezTo>
                <a:close/>
                <a:moveTo>
                  <a:pt x="137853" y="170487"/>
                </a:moveTo>
                <a:cubicBezTo>
                  <a:pt x="145623" y="172975"/>
                  <a:pt x="154508" y="175073"/>
                  <a:pt x="164204" y="176735"/>
                </a:cubicBezTo>
                <a:cubicBezTo>
                  <a:pt x="161504" y="188196"/>
                  <a:pt x="159914" y="200528"/>
                  <a:pt x="159535" y="213266"/>
                </a:cubicBezTo>
                <a:lnTo>
                  <a:pt x="124482" y="213266"/>
                </a:lnTo>
                <a:cubicBezTo>
                  <a:pt x="125478" y="197980"/>
                  <a:pt x="130069" y="183391"/>
                  <a:pt x="137853" y="170487"/>
                </a:cubicBezTo>
                <a:close/>
                <a:moveTo>
                  <a:pt x="254212" y="130723"/>
                </a:moveTo>
                <a:cubicBezTo>
                  <a:pt x="266363" y="135451"/>
                  <a:pt x="277512" y="142694"/>
                  <a:pt x="287008" y="152191"/>
                </a:cubicBezTo>
                <a:cubicBezTo>
                  <a:pt x="289552" y="154735"/>
                  <a:pt x="291928" y="157401"/>
                  <a:pt x="294144" y="160169"/>
                </a:cubicBezTo>
                <a:cubicBezTo>
                  <a:pt x="287363" y="162020"/>
                  <a:pt x="279812" y="163592"/>
                  <a:pt x="271699" y="164857"/>
                </a:cubicBezTo>
                <a:cubicBezTo>
                  <a:pt x="269358" y="157597"/>
                  <a:pt x="266534" y="150806"/>
                  <a:pt x="263253" y="144632"/>
                </a:cubicBezTo>
                <a:cubicBezTo>
                  <a:pt x="260477" y="139408"/>
                  <a:pt x="257449" y="134763"/>
                  <a:pt x="254212" y="130723"/>
                </a:cubicBezTo>
                <a:close/>
                <a:moveTo>
                  <a:pt x="184989" y="130723"/>
                </a:moveTo>
                <a:cubicBezTo>
                  <a:pt x="181752" y="134763"/>
                  <a:pt x="178723" y="139408"/>
                  <a:pt x="175948" y="144632"/>
                </a:cubicBezTo>
                <a:cubicBezTo>
                  <a:pt x="172724" y="150698"/>
                  <a:pt x="169943" y="157361"/>
                  <a:pt x="167626" y="164477"/>
                </a:cubicBezTo>
                <a:cubicBezTo>
                  <a:pt x="159601" y="163146"/>
                  <a:pt x="152166" y="161508"/>
                  <a:pt x="145523" y="159586"/>
                </a:cubicBezTo>
                <a:cubicBezTo>
                  <a:pt x="147605" y="157027"/>
                  <a:pt x="149826" y="154556"/>
                  <a:pt x="152191" y="152191"/>
                </a:cubicBezTo>
                <a:cubicBezTo>
                  <a:pt x="161688" y="142694"/>
                  <a:pt x="172837" y="135451"/>
                  <a:pt x="184989" y="130723"/>
                </a:cubicBezTo>
                <a:close/>
                <a:moveTo>
                  <a:pt x="225934" y="125159"/>
                </a:moveTo>
                <a:cubicBezTo>
                  <a:pt x="235557" y="127854"/>
                  <a:pt x="244659" y="136641"/>
                  <a:pt x="252064" y="150576"/>
                </a:cubicBezTo>
                <a:cubicBezTo>
                  <a:pt x="254670" y="155481"/>
                  <a:pt x="256958" y="160835"/>
                  <a:pt x="258915" y="166543"/>
                </a:cubicBezTo>
                <a:cubicBezTo>
                  <a:pt x="248468" y="167687"/>
                  <a:pt x="237354" y="168361"/>
                  <a:pt x="225934" y="168515"/>
                </a:cubicBezTo>
                <a:close/>
                <a:moveTo>
                  <a:pt x="213265" y="125159"/>
                </a:moveTo>
                <a:lnTo>
                  <a:pt x="213265" y="168472"/>
                </a:lnTo>
                <a:cubicBezTo>
                  <a:pt x="201813" y="168241"/>
                  <a:pt x="190736" y="167495"/>
                  <a:pt x="180377" y="166276"/>
                </a:cubicBezTo>
                <a:cubicBezTo>
                  <a:pt x="182313" y="160669"/>
                  <a:pt x="184570" y="155405"/>
                  <a:pt x="187136" y="150576"/>
                </a:cubicBezTo>
                <a:cubicBezTo>
                  <a:pt x="194540" y="136641"/>
                  <a:pt x="203643" y="127854"/>
                  <a:pt x="213265" y="125159"/>
                </a:cubicBezTo>
                <a:close/>
                <a:moveTo>
                  <a:pt x="219600" y="111600"/>
                </a:moveTo>
                <a:cubicBezTo>
                  <a:pt x="190752" y="111600"/>
                  <a:pt x="163631" y="122834"/>
                  <a:pt x="143233" y="143232"/>
                </a:cubicBezTo>
                <a:cubicBezTo>
                  <a:pt x="122834" y="163631"/>
                  <a:pt x="111600" y="190752"/>
                  <a:pt x="111600" y="219600"/>
                </a:cubicBezTo>
                <a:cubicBezTo>
                  <a:pt x="111600" y="248448"/>
                  <a:pt x="122834" y="275569"/>
                  <a:pt x="143233" y="295967"/>
                </a:cubicBezTo>
                <a:cubicBezTo>
                  <a:pt x="163631" y="316366"/>
                  <a:pt x="190752" y="327600"/>
                  <a:pt x="219600" y="327600"/>
                </a:cubicBezTo>
                <a:cubicBezTo>
                  <a:pt x="248448" y="327600"/>
                  <a:pt x="275569" y="316366"/>
                  <a:pt x="295968" y="295967"/>
                </a:cubicBezTo>
                <a:cubicBezTo>
                  <a:pt x="316366" y="275569"/>
                  <a:pt x="327600" y="248447"/>
                  <a:pt x="327600" y="219600"/>
                </a:cubicBezTo>
                <a:cubicBezTo>
                  <a:pt x="327600" y="190752"/>
                  <a:pt x="316366" y="163631"/>
                  <a:pt x="295967" y="143233"/>
                </a:cubicBezTo>
                <a:cubicBezTo>
                  <a:pt x="275569" y="122834"/>
                  <a:pt x="248448" y="111600"/>
                  <a:pt x="219600" y="111600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76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F1EC89EB-8219-59A0-112C-611C01D8B95E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28B9FC19-F4B3-EF23-F3A5-25DCAC8EC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8" name="Tijdelijke aanduiding voor tekst 23">
            <a:extLst>
              <a:ext uri="{FF2B5EF4-FFF2-40B4-BE49-F238E27FC236}">
                <a16:creationId xmlns:a16="http://schemas.microsoft.com/office/drawing/2014/main" id="{C757249A-A3E2-5BD2-B0F7-C93E2BC2D3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1DC3E70-157A-3957-0F39-952FA4B7002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D2433EDF-5A35-101A-9E38-CC1F15D2C78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B6DF01D9-9BCF-97EB-AD8A-A2E8D244F29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723135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0EEB1156-D08C-009D-E61B-D256ACB4529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1A801E8-0D83-19AB-151D-375FA42082B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A968440E-50EF-42CF-B454-9E9188A277A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400F23FC-767F-525D-9FD7-064A0DA7672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222617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31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7">
            <a:extLst>
              <a:ext uri="{FF2B5EF4-FFF2-40B4-BE49-F238E27FC236}">
                <a16:creationId xmlns:a16="http://schemas.microsoft.com/office/drawing/2014/main" id="{4E6282B7-FC81-BF13-A1C9-5C11BD391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" name="Vrije vorm 1">
            <a:extLst>
              <a:ext uri="{FF2B5EF4-FFF2-40B4-BE49-F238E27FC236}">
                <a16:creationId xmlns:a16="http://schemas.microsoft.com/office/drawing/2014/main" id="{811C388D-7BD1-014D-76A1-9867B2CAD1CB}"/>
              </a:ext>
            </a:extLst>
          </p:cNvPr>
          <p:cNvSpPr>
            <a:spLocks noChangeAspect="1"/>
          </p:cNvSpPr>
          <p:nvPr userDrawn="1"/>
        </p:nvSpPr>
        <p:spPr>
          <a:xfrm>
            <a:off x="3930704" y="4165559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3337614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lin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93" name="Vrije vorm 92">
            <a:extLst>
              <a:ext uri="{FF2B5EF4-FFF2-40B4-BE49-F238E27FC236}">
                <a16:creationId xmlns:a16="http://schemas.microsoft.com/office/drawing/2014/main" id="{835A55C8-6753-E0C3-37DF-D90AD473A1F9}"/>
              </a:ext>
            </a:extLst>
          </p:cNvPr>
          <p:cNvSpPr>
            <a:spLocks noChangeAspect="1"/>
          </p:cNvSpPr>
          <p:nvPr/>
        </p:nvSpPr>
        <p:spPr>
          <a:xfrm>
            <a:off x="881291" y="5137372"/>
            <a:ext cx="6220370" cy="3033671"/>
          </a:xfrm>
          <a:custGeom>
            <a:avLst/>
            <a:gdLst>
              <a:gd name="connsiteX0" fmla="*/ 2014524 w 4312298"/>
              <a:gd name="connsiteY0" fmla="*/ 1475713 h 1577329"/>
              <a:gd name="connsiteX1" fmla="*/ 1956866 w 4312298"/>
              <a:gd name="connsiteY1" fmla="*/ 1515675 h 1577329"/>
              <a:gd name="connsiteX2" fmla="*/ 2060194 w 4312298"/>
              <a:gd name="connsiteY2" fmla="*/ 1555636 h 1577329"/>
              <a:gd name="connsiteX3" fmla="*/ 2165806 w 4312298"/>
              <a:gd name="connsiteY3" fmla="*/ 1508253 h 1577329"/>
              <a:gd name="connsiteX4" fmla="*/ 2122990 w 4312298"/>
              <a:gd name="connsiteY4" fmla="*/ 1475713 h 1577329"/>
              <a:gd name="connsiteX5" fmla="*/ 2053344 w 4312298"/>
              <a:gd name="connsiteY5" fmla="*/ 1250217 h 1577329"/>
              <a:gd name="connsiteX6" fmla="*/ 1973992 w 4312298"/>
              <a:gd name="connsiteY6" fmla="*/ 1318152 h 1577329"/>
              <a:gd name="connsiteX7" fmla="*/ 2054486 w 4312298"/>
              <a:gd name="connsiteY7" fmla="*/ 1384944 h 1577329"/>
              <a:gd name="connsiteX8" fmla="*/ 2137833 w 4312298"/>
              <a:gd name="connsiteY8" fmla="*/ 1318152 h 1577329"/>
              <a:gd name="connsiteX9" fmla="*/ 2053344 w 4312298"/>
              <a:gd name="connsiteY9" fmla="*/ 1250217 h 1577329"/>
              <a:gd name="connsiteX10" fmla="*/ 1792454 w 4312298"/>
              <a:gd name="connsiteY10" fmla="*/ 1244509 h 1577329"/>
              <a:gd name="connsiteX11" fmla="*/ 1684558 w 4312298"/>
              <a:gd name="connsiteY11" fmla="*/ 1358112 h 1577329"/>
              <a:gd name="connsiteX12" fmla="*/ 1791883 w 4312298"/>
              <a:gd name="connsiteY12" fmla="*/ 1475713 h 1577329"/>
              <a:gd name="connsiteX13" fmla="*/ 1900349 w 4312298"/>
              <a:gd name="connsiteY13" fmla="*/ 1358112 h 1577329"/>
              <a:gd name="connsiteX14" fmla="*/ 1792454 w 4312298"/>
              <a:gd name="connsiteY14" fmla="*/ 1244509 h 1577329"/>
              <a:gd name="connsiteX15" fmla="*/ 1424811 w 4312298"/>
              <a:gd name="connsiteY15" fmla="*/ 1244509 h 1577329"/>
              <a:gd name="connsiteX16" fmla="*/ 1316915 w 4312298"/>
              <a:gd name="connsiteY16" fmla="*/ 1358112 h 1577329"/>
              <a:gd name="connsiteX17" fmla="*/ 1424240 w 4312298"/>
              <a:gd name="connsiteY17" fmla="*/ 1475713 h 1577329"/>
              <a:gd name="connsiteX18" fmla="*/ 1532706 w 4312298"/>
              <a:gd name="connsiteY18" fmla="*/ 1358112 h 1577329"/>
              <a:gd name="connsiteX19" fmla="*/ 1424811 w 4312298"/>
              <a:gd name="connsiteY19" fmla="*/ 1244509 h 1577329"/>
              <a:gd name="connsiteX20" fmla="*/ 310557 w 4312298"/>
              <a:gd name="connsiteY20" fmla="*/ 1244509 h 1577329"/>
              <a:gd name="connsiteX21" fmla="*/ 204374 w 4312298"/>
              <a:gd name="connsiteY21" fmla="*/ 1344412 h 1577329"/>
              <a:gd name="connsiteX22" fmla="*/ 409889 w 4312298"/>
              <a:gd name="connsiteY22" fmla="*/ 1344412 h 1577329"/>
              <a:gd name="connsiteX23" fmla="*/ 310557 w 4312298"/>
              <a:gd name="connsiteY23" fmla="*/ 1244509 h 1577329"/>
              <a:gd name="connsiteX24" fmla="*/ 3039817 w 4312298"/>
              <a:gd name="connsiteY24" fmla="*/ 1243367 h 1577329"/>
              <a:gd name="connsiteX25" fmla="*/ 2940485 w 4312298"/>
              <a:gd name="connsiteY25" fmla="*/ 1360396 h 1577329"/>
              <a:gd name="connsiteX26" fmla="*/ 3039817 w 4312298"/>
              <a:gd name="connsiteY26" fmla="*/ 1475713 h 1577329"/>
              <a:gd name="connsiteX27" fmla="*/ 3146000 w 4312298"/>
              <a:gd name="connsiteY27" fmla="*/ 1361538 h 1577329"/>
              <a:gd name="connsiteX28" fmla="*/ 3146000 w 4312298"/>
              <a:gd name="connsiteY28" fmla="*/ 1358684 h 1577329"/>
              <a:gd name="connsiteX29" fmla="*/ 3039817 w 4312298"/>
              <a:gd name="connsiteY29" fmla="*/ 1243367 h 1577329"/>
              <a:gd name="connsiteX30" fmla="*/ 4049695 w 4312298"/>
              <a:gd name="connsiteY30" fmla="*/ 1228524 h 1577329"/>
              <a:gd name="connsiteX31" fmla="*/ 4075955 w 4312298"/>
              <a:gd name="connsiteY31" fmla="*/ 1228524 h 1577329"/>
              <a:gd name="connsiteX32" fmla="*/ 4118200 w 4312298"/>
              <a:gd name="connsiteY32" fmla="*/ 1319864 h 1577329"/>
              <a:gd name="connsiteX33" fmla="*/ 4184992 w 4312298"/>
              <a:gd name="connsiteY33" fmla="*/ 1462583 h 1577329"/>
              <a:gd name="connsiteX34" fmla="*/ 4247218 w 4312298"/>
              <a:gd name="connsiteY34" fmla="*/ 1320435 h 1577329"/>
              <a:gd name="connsiteX35" fmla="*/ 4287750 w 4312298"/>
              <a:gd name="connsiteY35" fmla="*/ 1228524 h 1577329"/>
              <a:gd name="connsiteX36" fmla="*/ 4312298 w 4312298"/>
              <a:gd name="connsiteY36" fmla="*/ 1228524 h 1577329"/>
              <a:gd name="connsiteX37" fmla="*/ 4193556 w 4312298"/>
              <a:gd name="connsiteY37" fmla="*/ 1495123 h 1577329"/>
              <a:gd name="connsiteX38" fmla="*/ 4093082 w 4312298"/>
              <a:gd name="connsiteY38" fmla="*/ 1575616 h 1577329"/>
              <a:gd name="connsiteX39" fmla="*/ 4055975 w 4312298"/>
              <a:gd name="connsiteY39" fmla="*/ 1572191 h 1577329"/>
              <a:gd name="connsiteX40" fmla="*/ 4059971 w 4312298"/>
              <a:gd name="connsiteY40" fmla="*/ 1550498 h 1577329"/>
              <a:gd name="connsiteX41" fmla="*/ 4093082 w 4312298"/>
              <a:gd name="connsiteY41" fmla="*/ 1553923 h 1577329"/>
              <a:gd name="connsiteX42" fmla="*/ 4173004 w 4312298"/>
              <a:gd name="connsiteY42" fmla="*/ 1488843 h 1577329"/>
              <a:gd name="connsiteX43" fmla="*/ 3920106 w 4312298"/>
              <a:gd name="connsiteY43" fmla="*/ 1228524 h 1577329"/>
              <a:gd name="connsiteX44" fmla="*/ 3942941 w 4312298"/>
              <a:gd name="connsiteY44" fmla="*/ 1228524 h 1577329"/>
              <a:gd name="connsiteX45" fmla="*/ 3942941 w 4312298"/>
              <a:gd name="connsiteY45" fmla="*/ 1297600 h 1577329"/>
              <a:gd name="connsiteX46" fmla="*/ 3944083 w 4312298"/>
              <a:gd name="connsiteY46" fmla="*/ 1297600 h 1577329"/>
              <a:gd name="connsiteX47" fmla="*/ 4028001 w 4312298"/>
              <a:gd name="connsiteY47" fmla="*/ 1228524 h 1577329"/>
              <a:gd name="connsiteX48" fmla="*/ 4047982 w 4312298"/>
              <a:gd name="connsiteY48" fmla="*/ 1228524 h 1577329"/>
              <a:gd name="connsiteX49" fmla="*/ 4047982 w 4312298"/>
              <a:gd name="connsiteY49" fmla="*/ 1251359 h 1577329"/>
              <a:gd name="connsiteX50" fmla="*/ 4029714 w 4312298"/>
              <a:gd name="connsiteY50" fmla="*/ 1251359 h 1577329"/>
              <a:gd name="connsiteX51" fmla="*/ 3942941 w 4312298"/>
              <a:gd name="connsiteY51" fmla="*/ 1339274 h 1577329"/>
              <a:gd name="connsiteX52" fmla="*/ 3942941 w 4312298"/>
              <a:gd name="connsiteY52" fmla="*/ 1491698 h 1577329"/>
              <a:gd name="connsiteX53" fmla="*/ 3920106 w 4312298"/>
              <a:gd name="connsiteY53" fmla="*/ 1491698 h 1577329"/>
              <a:gd name="connsiteX54" fmla="*/ 3227064 w 4312298"/>
              <a:gd name="connsiteY54" fmla="*/ 1228524 h 1577329"/>
              <a:gd name="connsiteX55" fmla="*/ 3249899 w 4312298"/>
              <a:gd name="connsiteY55" fmla="*/ 1228524 h 1577329"/>
              <a:gd name="connsiteX56" fmla="*/ 3249899 w 4312298"/>
              <a:gd name="connsiteY56" fmla="*/ 1386656 h 1577329"/>
              <a:gd name="connsiteX57" fmla="*/ 3331534 w 4312298"/>
              <a:gd name="connsiteY57" fmla="*/ 1475713 h 1577329"/>
              <a:gd name="connsiteX58" fmla="*/ 3426870 w 4312298"/>
              <a:gd name="connsiteY58" fmla="*/ 1386656 h 1577329"/>
              <a:gd name="connsiteX59" fmla="*/ 3426870 w 4312298"/>
              <a:gd name="connsiteY59" fmla="*/ 1228524 h 1577329"/>
              <a:gd name="connsiteX60" fmla="*/ 3449705 w 4312298"/>
              <a:gd name="connsiteY60" fmla="*/ 1228524 h 1577329"/>
              <a:gd name="connsiteX61" fmla="*/ 3449705 w 4312298"/>
              <a:gd name="connsiteY61" fmla="*/ 1491698 h 1577329"/>
              <a:gd name="connsiteX62" fmla="*/ 3426870 w 4312298"/>
              <a:gd name="connsiteY62" fmla="*/ 1491698 h 1577329"/>
              <a:gd name="connsiteX63" fmla="*/ 3426870 w 4312298"/>
              <a:gd name="connsiteY63" fmla="*/ 1422622 h 1577329"/>
              <a:gd name="connsiteX64" fmla="*/ 3425729 w 4312298"/>
              <a:gd name="connsiteY64" fmla="*/ 1422622 h 1577329"/>
              <a:gd name="connsiteX65" fmla="*/ 3328680 w 4312298"/>
              <a:gd name="connsiteY65" fmla="*/ 1497406 h 1577329"/>
              <a:gd name="connsiteX66" fmla="*/ 3227064 w 4312298"/>
              <a:gd name="connsiteY66" fmla="*/ 1389511 h 1577329"/>
              <a:gd name="connsiteX67" fmla="*/ 2563707 w 4312298"/>
              <a:gd name="connsiteY67" fmla="*/ 1228524 h 1577329"/>
              <a:gd name="connsiteX68" fmla="*/ 2586542 w 4312298"/>
              <a:gd name="connsiteY68" fmla="*/ 1228524 h 1577329"/>
              <a:gd name="connsiteX69" fmla="*/ 2586542 w 4312298"/>
              <a:gd name="connsiteY69" fmla="*/ 1491698 h 1577329"/>
              <a:gd name="connsiteX70" fmla="*/ 2563707 w 4312298"/>
              <a:gd name="connsiteY70" fmla="*/ 1491698 h 1577329"/>
              <a:gd name="connsiteX71" fmla="*/ 2185216 w 4312298"/>
              <a:gd name="connsiteY71" fmla="*/ 1228524 h 1577329"/>
              <a:gd name="connsiteX72" fmla="*/ 2211476 w 4312298"/>
              <a:gd name="connsiteY72" fmla="*/ 1228524 h 1577329"/>
              <a:gd name="connsiteX73" fmla="*/ 2253721 w 4312298"/>
              <a:gd name="connsiteY73" fmla="*/ 1319864 h 1577329"/>
              <a:gd name="connsiteX74" fmla="*/ 2320513 w 4312298"/>
              <a:gd name="connsiteY74" fmla="*/ 1462583 h 1577329"/>
              <a:gd name="connsiteX75" fmla="*/ 2382739 w 4312298"/>
              <a:gd name="connsiteY75" fmla="*/ 1320435 h 1577329"/>
              <a:gd name="connsiteX76" fmla="*/ 2423271 w 4312298"/>
              <a:gd name="connsiteY76" fmla="*/ 1228524 h 1577329"/>
              <a:gd name="connsiteX77" fmla="*/ 2447819 w 4312298"/>
              <a:gd name="connsiteY77" fmla="*/ 1228524 h 1577329"/>
              <a:gd name="connsiteX78" fmla="*/ 2329077 w 4312298"/>
              <a:gd name="connsiteY78" fmla="*/ 1495123 h 1577329"/>
              <a:gd name="connsiteX79" fmla="*/ 2228603 w 4312298"/>
              <a:gd name="connsiteY79" fmla="*/ 1575616 h 1577329"/>
              <a:gd name="connsiteX80" fmla="*/ 2191496 w 4312298"/>
              <a:gd name="connsiteY80" fmla="*/ 1572191 h 1577329"/>
              <a:gd name="connsiteX81" fmla="*/ 2195492 w 4312298"/>
              <a:gd name="connsiteY81" fmla="*/ 1550498 h 1577329"/>
              <a:gd name="connsiteX82" fmla="*/ 2228603 w 4312298"/>
              <a:gd name="connsiteY82" fmla="*/ 1553923 h 1577329"/>
              <a:gd name="connsiteX83" fmla="*/ 2308525 w 4312298"/>
              <a:gd name="connsiteY83" fmla="*/ 1488843 h 1577329"/>
              <a:gd name="connsiteX84" fmla="*/ 2059052 w 4312298"/>
              <a:gd name="connsiteY84" fmla="*/ 1228524 h 1577329"/>
              <a:gd name="connsiteX85" fmla="*/ 2181220 w 4312298"/>
              <a:gd name="connsiteY85" fmla="*/ 1228524 h 1577329"/>
              <a:gd name="connsiteX86" fmla="*/ 2181220 w 4312298"/>
              <a:gd name="connsiteY86" fmla="*/ 1250217 h 1577329"/>
              <a:gd name="connsiteX87" fmla="*/ 2135550 w 4312298"/>
              <a:gd name="connsiteY87" fmla="*/ 1250217 h 1577329"/>
              <a:gd name="connsiteX88" fmla="*/ 2085884 w 4312298"/>
              <a:gd name="connsiteY88" fmla="*/ 1248505 h 1577329"/>
              <a:gd name="connsiteX89" fmla="*/ 2085313 w 4312298"/>
              <a:gd name="connsiteY89" fmla="*/ 1250217 h 1577329"/>
              <a:gd name="connsiteX90" fmla="*/ 2160668 w 4312298"/>
              <a:gd name="connsiteY90" fmla="*/ 1322718 h 1577329"/>
              <a:gd name="connsiteX91" fmla="*/ 2053344 w 4312298"/>
              <a:gd name="connsiteY91" fmla="*/ 1406637 h 1577329"/>
              <a:gd name="connsiteX92" fmla="*/ 2009386 w 4312298"/>
              <a:gd name="connsiteY92" fmla="*/ 1400357 h 1577329"/>
              <a:gd name="connsiteX93" fmla="*/ 1997969 w 4312298"/>
              <a:gd name="connsiteY93" fmla="*/ 1416342 h 1577329"/>
              <a:gd name="connsiteX94" fmla="*/ 1987122 w 4312298"/>
              <a:gd name="connsiteY94" fmla="*/ 1435752 h 1577329"/>
              <a:gd name="connsiteX95" fmla="*/ 2018520 w 4312298"/>
              <a:gd name="connsiteY95" fmla="*/ 1454020 h 1577329"/>
              <a:gd name="connsiteX96" fmla="*/ 2121278 w 4312298"/>
              <a:gd name="connsiteY96" fmla="*/ 1453449 h 1577329"/>
              <a:gd name="connsiteX97" fmla="*/ 2188641 w 4312298"/>
              <a:gd name="connsiteY97" fmla="*/ 1508253 h 1577329"/>
              <a:gd name="connsiteX98" fmla="*/ 2060765 w 4312298"/>
              <a:gd name="connsiteY98" fmla="*/ 1577329 h 1577329"/>
              <a:gd name="connsiteX99" fmla="*/ 1933460 w 4312298"/>
              <a:gd name="connsiteY99" fmla="*/ 1520241 h 1577329"/>
              <a:gd name="connsiteX100" fmla="*/ 1991118 w 4312298"/>
              <a:gd name="connsiteY100" fmla="*/ 1474001 h 1577329"/>
              <a:gd name="connsiteX101" fmla="*/ 1991118 w 4312298"/>
              <a:gd name="connsiteY101" fmla="*/ 1472859 h 1577329"/>
              <a:gd name="connsiteX102" fmla="*/ 1965429 w 4312298"/>
              <a:gd name="connsiteY102" fmla="*/ 1441461 h 1577329"/>
              <a:gd name="connsiteX103" fmla="*/ 1987122 w 4312298"/>
              <a:gd name="connsiteY103" fmla="*/ 1414059 h 1577329"/>
              <a:gd name="connsiteX104" fmla="*/ 2006532 w 4312298"/>
              <a:gd name="connsiteY104" fmla="*/ 1399216 h 1577329"/>
              <a:gd name="connsiteX105" fmla="*/ 1951157 w 4312298"/>
              <a:gd name="connsiteY105" fmla="*/ 1320435 h 1577329"/>
              <a:gd name="connsiteX106" fmla="*/ 2059052 w 4312298"/>
              <a:gd name="connsiteY106" fmla="*/ 1228524 h 1577329"/>
              <a:gd name="connsiteX107" fmla="*/ 3592424 w 4312298"/>
              <a:gd name="connsiteY107" fmla="*/ 1222815 h 1577329"/>
              <a:gd name="connsiteX108" fmla="*/ 3694040 w 4312298"/>
              <a:gd name="connsiteY108" fmla="*/ 1307305 h 1577329"/>
              <a:gd name="connsiteX109" fmla="*/ 3671776 w 4312298"/>
              <a:gd name="connsiteY109" fmla="*/ 1313013 h 1577329"/>
              <a:gd name="connsiteX110" fmla="*/ 3592995 w 4312298"/>
              <a:gd name="connsiteY110" fmla="*/ 1244509 h 1577329"/>
              <a:gd name="connsiteX111" fmla="*/ 3526202 w 4312298"/>
              <a:gd name="connsiteY111" fmla="*/ 1293033 h 1577329"/>
              <a:gd name="connsiteX112" fmla="*/ 3603271 w 4312298"/>
              <a:gd name="connsiteY112" fmla="*/ 1347266 h 1577329"/>
              <a:gd name="connsiteX113" fmla="*/ 3703174 w 4312298"/>
              <a:gd name="connsiteY113" fmla="*/ 1422621 h 1577329"/>
              <a:gd name="connsiteX114" fmla="*/ 3606696 w 4312298"/>
              <a:gd name="connsiteY114" fmla="*/ 1497977 h 1577329"/>
              <a:gd name="connsiteX115" fmla="*/ 3486241 w 4312298"/>
              <a:gd name="connsiteY115" fmla="*/ 1402070 h 1577329"/>
              <a:gd name="connsiteX116" fmla="*/ 3508505 w 4312298"/>
              <a:gd name="connsiteY116" fmla="*/ 1397503 h 1577329"/>
              <a:gd name="connsiteX117" fmla="*/ 3606696 w 4312298"/>
              <a:gd name="connsiteY117" fmla="*/ 1475713 h 1577329"/>
              <a:gd name="connsiteX118" fmla="*/ 3679768 w 4312298"/>
              <a:gd name="connsiteY118" fmla="*/ 1422051 h 1577329"/>
              <a:gd name="connsiteX119" fmla="*/ 3594137 w 4312298"/>
              <a:gd name="connsiteY119" fmla="*/ 1368388 h 1577329"/>
              <a:gd name="connsiteX120" fmla="*/ 3503367 w 4312298"/>
              <a:gd name="connsiteY120" fmla="*/ 1294174 h 1577329"/>
              <a:gd name="connsiteX121" fmla="*/ 3592424 w 4312298"/>
              <a:gd name="connsiteY121" fmla="*/ 1222815 h 1577329"/>
              <a:gd name="connsiteX122" fmla="*/ 2777214 w 4312298"/>
              <a:gd name="connsiteY122" fmla="*/ 1222815 h 1577329"/>
              <a:gd name="connsiteX123" fmla="*/ 2878829 w 4312298"/>
              <a:gd name="connsiteY123" fmla="*/ 1330711 h 1577329"/>
              <a:gd name="connsiteX124" fmla="*/ 2878829 w 4312298"/>
              <a:gd name="connsiteY124" fmla="*/ 1491697 h 1577329"/>
              <a:gd name="connsiteX125" fmla="*/ 2855994 w 4312298"/>
              <a:gd name="connsiteY125" fmla="*/ 1491697 h 1577329"/>
              <a:gd name="connsiteX126" fmla="*/ 2855994 w 4312298"/>
              <a:gd name="connsiteY126" fmla="*/ 1333565 h 1577329"/>
              <a:gd name="connsiteX127" fmla="*/ 2774359 w 4312298"/>
              <a:gd name="connsiteY127" fmla="*/ 1244509 h 1577329"/>
              <a:gd name="connsiteX128" fmla="*/ 2679023 w 4312298"/>
              <a:gd name="connsiteY128" fmla="*/ 1333565 h 1577329"/>
              <a:gd name="connsiteX129" fmla="*/ 2679023 w 4312298"/>
              <a:gd name="connsiteY129" fmla="*/ 1491697 h 1577329"/>
              <a:gd name="connsiteX130" fmla="*/ 2656188 w 4312298"/>
              <a:gd name="connsiteY130" fmla="*/ 1491697 h 1577329"/>
              <a:gd name="connsiteX131" fmla="*/ 2656188 w 4312298"/>
              <a:gd name="connsiteY131" fmla="*/ 1228524 h 1577329"/>
              <a:gd name="connsiteX132" fmla="*/ 2679023 w 4312298"/>
              <a:gd name="connsiteY132" fmla="*/ 1228524 h 1577329"/>
              <a:gd name="connsiteX133" fmla="*/ 2679023 w 4312298"/>
              <a:gd name="connsiteY133" fmla="*/ 1297600 h 1577329"/>
              <a:gd name="connsiteX134" fmla="*/ 2680165 w 4312298"/>
              <a:gd name="connsiteY134" fmla="*/ 1297600 h 1577329"/>
              <a:gd name="connsiteX135" fmla="*/ 2777214 w 4312298"/>
              <a:gd name="connsiteY135" fmla="*/ 1222815 h 1577329"/>
              <a:gd name="connsiteX136" fmla="*/ 1792454 w 4312298"/>
              <a:gd name="connsiteY136" fmla="*/ 1222815 h 1577329"/>
              <a:gd name="connsiteX137" fmla="*/ 1923184 w 4312298"/>
              <a:gd name="connsiteY137" fmla="*/ 1358684 h 1577329"/>
              <a:gd name="connsiteX138" fmla="*/ 1792454 w 4312298"/>
              <a:gd name="connsiteY138" fmla="*/ 1497406 h 1577329"/>
              <a:gd name="connsiteX139" fmla="*/ 1661723 w 4312298"/>
              <a:gd name="connsiteY139" fmla="*/ 1358684 h 1577329"/>
              <a:gd name="connsiteX140" fmla="*/ 1792454 w 4312298"/>
              <a:gd name="connsiteY140" fmla="*/ 1222815 h 1577329"/>
              <a:gd name="connsiteX141" fmla="*/ 1424811 w 4312298"/>
              <a:gd name="connsiteY141" fmla="*/ 1222815 h 1577329"/>
              <a:gd name="connsiteX142" fmla="*/ 1555541 w 4312298"/>
              <a:gd name="connsiteY142" fmla="*/ 1358684 h 1577329"/>
              <a:gd name="connsiteX143" fmla="*/ 1424811 w 4312298"/>
              <a:gd name="connsiteY143" fmla="*/ 1497406 h 1577329"/>
              <a:gd name="connsiteX144" fmla="*/ 1294080 w 4312298"/>
              <a:gd name="connsiteY144" fmla="*/ 1358684 h 1577329"/>
              <a:gd name="connsiteX145" fmla="*/ 1424811 w 4312298"/>
              <a:gd name="connsiteY145" fmla="*/ 1222815 h 1577329"/>
              <a:gd name="connsiteX146" fmla="*/ 1154216 w 4312298"/>
              <a:gd name="connsiteY146" fmla="*/ 1222815 h 1577329"/>
              <a:gd name="connsiteX147" fmla="*/ 1255832 w 4312298"/>
              <a:gd name="connsiteY147" fmla="*/ 1330711 h 1577329"/>
              <a:gd name="connsiteX148" fmla="*/ 1255832 w 4312298"/>
              <a:gd name="connsiteY148" fmla="*/ 1491697 h 1577329"/>
              <a:gd name="connsiteX149" fmla="*/ 1232996 w 4312298"/>
              <a:gd name="connsiteY149" fmla="*/ 1491697 h 1577329"/>
              <a:gd name="connsiteX150" fmla="*/ 1232996 w 4312298"/>
              <a:gd name="connsiteY150" fmla="*/ 1333565 h 1577329"/>
              <a:gd name="connsiteX151" fmla="*/ 1151361 w 4312298"/>
              <a:gd name="connsiteY151" fmla="*/ 1244509 h 1577329"/>
              <a:gd name="connsiteX152" fmla="*/ 1056025 w 4312298"/>
              <a:gd name="connsiteY152" fmla="*/ 1333565 h 1577329"/>
              <a:gd name="connsiteX153" fmla="*/ 1056025 w 4312298"/>
              <a:gd name="connsiteY153" fmla="*/ 1491697 h 1577329"/>
              <a:gd name="connsiteX154" fmla="*/ 1033190 w 4312298"/>
              <a:gd name="connsiteY154" fmla="*/ 1491697 h 1577329"/>
              <a:gd name="connsiteX155" fmla="*/ 1033190 w 4312298"/>
              <a:gd name="connsiteY155" fmla="*/ 1228524 h 1577329"/>
              <a:gd name="connsiteX156" fmla="*/ 1056025 w 4312298"/>
              <a:gd name="connsiteY156" fmla="*/ 1228524 h 1577329"/>
              <a:gd name="connsiteX157" fmla="*/ 1056025 w 4312298"/>
              <a:gd name="connsiteY157" fmla="*/ 1297600 h 1577329"/>
              <a:gd name="connsiteX158" fmla="*/ 1057167 w 4312298"/>
              <a:gd name="connsiteY158" fmla="*/ 1297600 h 1577329"/>
              <a:gd name="connsiteX159" fmla="*/ 1154216 w 4312298"/>
              <a:gd name="connsiteY159" fmla="*/ 1222815 h 1577329"/>
              <a:gd name="connsiteX160" fmla="*/ 585623 w 4312298"/>
              <a:gd name="connsiteY160" fmla="*/ 1222815 h 1577329"/>
              <a:gd name="connsiteX161" fmla="*/ 708932 w 4312298"/>
              <a:gd name="connsiteY161" fmla="*/ 1320435 h 1577329"/>
              <a:gd name="connsiteX162" fmla="*/ 686668 w 4312298"/>
              <a:gd name="connsiteY162" fmla="*/ 1326144 h 1577329"/>
              <a:gd name="connsiteX163" fmla="*/ 585052 w 4312298"/>
              <a:gd name="connsiteY163" fmla="*/ 1244509 h 1577329"/>
              <a:gd name="connsiteX164" fmla="*/ 476015 w 4312298"/>
              <a:gd name="connsiteY164" fmla="*/ 1360967 h 1577329"/>
              <a:gd name="connsiteX165" fmla="*/ 587336 w 4312298"/>
              <a:gd name="connsiteY165" fmla="*/ 1475713 h 1577329"/>
              <a:gd name="connsiteX166" fmla="*/ 688381 w 4312298"/>
              <a:gd name="connsiteY166" fmla="*/ 1391223 h 1577329"/>
              <a:gd name="connsiteX167" fmla="*/ 710645 w 4312298"/>
              <a:gd name="connsiteY167" fmla="*/ 1397503 h 1577329"/>
              <a:gd name="connsiteX168" fmla="*/ 587907 w 4312298"/>
              <a:gd name="connsiteY168" fmla="*/ 1497406 h 1577329"/>
              <a:gd name="connsiteX169" fmla="*/ 453180 w 4312298"/>
              <a:gd name="connsiteY169" fmla="*/ 1358684 h 1577329"/>
              <a:gd name="connsiteX170" fmla="*/ 585623 w 4312298"/>
              <a:gd name="connsiteY170" fmla="*/ 1222815 h 1577329"/>
              <a:gd name="connsiteX171" fmla="*/ 311128 w 4312298"/>
              <a:gd name="connsiteY171" fmla="*/ 1222815 h 1577329"/>
              <a:gd name="connsiteX172" fmla="*/ 431582 w 4312298"/>
              <a:gd name="connsiteY172" fmla="*/ 1344412 h 1577329"/>
              <a:gd name="connsiteX173" fmla="*/ 431011 w 4312298"/>
              <a:gd name="connsiteY173" fmla="*/ 1366105 h 1577329"/>
              <a:gd name="connsiteX174" fmla="*/ 203803 w 4312298"/>
              <a:gd name="connsiteY174" fmla="*/ 1366105 h 1577329"/>
              <a:gd name="connsiteX175" fmla="*/ 312841 w 4312298"/>
              <a:gd name="connsiteY175" fmla="*/ 1475713 h 1577329"/>
              <a:gd name="connsiteX176" fmla="*/ 408747 w 4312298"/>
              <a:gd name="connsiteY176" fmla="*/ 1403783 h 1577329"/>
              <a:gd name="connsiteX177" fmla="*/ 430440 w 4312298"/>
              <a:gd name="connsiteY177" fmla="*/ 1411204 h 1577329"/>
              <a:gd name="connsiteX178" fmla="*/ 313412 w 4312298"/>
              <a:gd name="connsiteY178" fmla="*/ 1497406 h 1577329"/>
              <a:gd name="connsiteX179" fmla="*/ 180397 w 4312298"/>
              <a:gd name="connsiteY179" fmla="*/ 1358684 h 1577329"/>
              <a:gd name="connsiteX180" fmla="*/ 311128 w 4312298"/>
              <a:gd name="connsiteY180" fmla="*/ 1222815 h 1577329"/>
              <a:gd name="connsiteX181" fmla="*/ 3762545 w 4312298"/>
              <a:gd name="connsiteY181" fmla="*/ 1149172 h 1577329"/>
              <a:gd name="connsiteX182" fmla="*/ 3785380 w 4312298"/>
              <a:gd name="connsiteY182" fmla="*/ 1149172 h 1577329"/>
              <a:gd name="connsiteX183" fmla="*/ 3785380 w 4312298"/>
              <a:gd name="connsiteY183" fmla="*/ 1228524 h 1577329"/>
              <a:gd name="connsiteX184" fmla="*/ 3882999 w 4312298"/>
              <a:gd name="connsiteY184" fmla="*/ 1228524 h 1577329"/>
              <a:gd name="connsiteX185" fmla="*/ 3882999 w 4312298"/>
              <a:gd name="connsiteY185" fmla="*/ 1250217 h 1577329"/>
              <a:gd name="connsiteX186" fmla="*/ 3785380 w 4312298"/>
              <a:gd name="connsiteY186" fmla="*/ 1250217 h 1577329"/>
              <a:gd name="connsiteX187" fmla="*/ 3785380 w 4312298"/>
              <a:gd name="connsiteY187" fmla="*/ 1418625 h 1577329"/>
              <a:gd name="connsiteX188" fmla="*/ 3835617 w 4312298"/>
              <a:gd name="connsiteY188" fmla="*/ 1475713 h 1577329"/>
              <a:gd name="connsiteX189" fmla="*/ 3881287 w 4312298"/>
              <a:gd name="connsiteY189" fmla="*/ 1468862 h 1577329"/>
              <a:gd name="connsiteX190" fmla="*/ 3885283 w 4312298"/>
              <a:gd name="connsiteY190" fmla="*/ 1489414 h 1577329"/>
              <a:gd name="connsiteX191" fmla="*/ 3834475 w 4312298"/>
              <a:gd name="connsiteY191" fmla="*/ 1497406 h 1577329"/>
              <a:gd name="connsiteX192" fmla="*/ 3762545 w 4312298"/>
              <a:gd name="connsiteY192" fmla="*/ 1417484 h 1577329"/>
              <a:gd name="connsiteX193" fmla="*/ 3762545 w 4312298"/>
              <a:gd name="connsiteY193" fmla="*/ 1250217 h 1577329"/>
              <a:gd name="connsiteX194" fmla="*/ 3714591 w 4312298"/>
              <a:gd name="connsiteY194" fmla="*/ 1250217 h 1577329"/>
              <a:gd name="connsiteX195" fmla="*/ 3714591 w 4312298"/>
              <a:gd name="connsiteY195" fmla="*/ 1228524 h 1577329"/>
              <a:gd name="connsiteX196" fmla="*/ 3762545 w 4312298"/>
              <a:gd name="connsiteY196" fmla="*/ 1228524 h 1577329"/>
              <a:gd name="connsiteX197" fmla="*/ 47954 w 4312298"/>
              <a:gd name="connsiteY197" fmla="*/ 1149172 h 1577329"/>
              <a:gd name="connsiteX198" fmla="*/ 70789 w 4312298"/>
              <a:gd name="connsiteY198" fmla="*/ 1149172 h 1577329"/>
              <a:gd name="connsiteX199" fmla="*/ 70789 w 4312298"/>
              <a:gd name="connsiteY199" fmla="*/ 1228524 h 1577329"/>
              <a:gd name="connsiteX200" fmla="*/ 168408 w 4312298"/>
              <a:gd name="connsiteY200" fmla="*/ 1228524 h 1577329"/>
              <a:gd name="connsiteX201" fmla="*/ 168408 w 4312298"/>
              <a:gd name="connsiteY201" fmla="*/ 1250217 h 1577329"/>
              <a:gd name="connsiteX202" fmla="*/ 70789 w 4312298"/>
              <a:gd name="connsiteY202" fmla="*/ 1250217 h 1577329"/>
              <a:gd name="connsiteX203" fmla="*/ 70789 w 4312298"/>
              <a:gd name="connsiteY203" fmla="*/ 1418625 h 1577329"/>
              <a:gd name="connsiteX204" fmla="*/ 121027 w 4312298"/>
              <a:gd name="connsiteY204" fmla="*/ 1475713 h 1577329"/>
              <a:gd name="connsiteX205" fmla="*/ 166697 w 4312298"/>
              <a:gd name="connsiteY205" fmla="*/ 1468862 h 1577329"/>
              <a:gd name="connsiteX206" fmla="*/ 170692 w 4312298"/>
              <a:gd name="connsiteY206" fmla="*/ 1489414 h 1577329"/>
              <a:gd name="connsiteX207" fmla="*/ 119885 w 4312298"/>
              <a:gd name="connsiteY207" fmla="*/ 1497406 h 1577329"/>
              <a:gd name="connsiteX208" fmla="*/ 47954 w 4312298"/>
              <a:gd name="connsiteY208" fmla="*/ 1417484 h 1577329"/>
              <a:gd name="connsiteX209" fmla="*/ 47954 w 4312298"/>
              <a:gd name="connsiteY209" fmla="*/ 1250217 h 1577329"/>
              <a:gd name="connsiteX210" fmla="*/ 0 w 4312298"/>
              <a:gd name="connsiteY210" fmla="*/ 1250217 h 1577329"/>
              <a:gd name="connsiteX211" fmla="*/ 0 w 4312298"/>
              <a:gd name="connsiteY211" fmla="*/ 1228524 h 1577329"/>
              <a:gd name="connsiteX212" fmla="*/ 47954 w 4312298"/>
              <a:gd name="connsiteY212" fmla="*/ 1228524 h 1577329"/>
              <a:gd name="connsiteX213" fmla="*/ 3146000 w 4312298"/>
              <a:gd name="connsiteY213" fmla="*/ 1141751 h 1577329"/>
              <a:gd name="connsiteX214" fmla="*/ 3168835 w 4312298"/>
              <a:gd name="connsiteY214" fmla="*/ 1141751 h 1577329"/>
              <a:gd name="connsiteX215" fmla="*/ 3168835 w 4312298"/>
              <a:gd name="connsiteY215" fmla="*/ 1491698 h 1577329"/>
              <a:gd name="connsiteX216" fmla="*/ 3146000 w 4312298"/>
              <a:gd name="connsiteY216" fmla="*/ 1491698 h 1577329"/>
              <a:gd name="connsiteX217" fmla="*/ 3146000 w 4312298"/>
              <a:gd name="connsiteY217" fmla="*/ 1408350 h 1577329"/>
              <a:gd name="connsiteX218" fmla="*/ 3145429 w 4312298"/>
              <a:gd name="connsiteY218" fmla="*/ 1408350 h 1577329"/>
              <a:gd name="connsiteX219" fmla="*/ 3037534 w 4312298"/>
              <a:gd name="connsiteY219" fmla="*/ 1497406 h 1577329"/>
              <a:gd name="connsiteX220" fmla="*/ 2917079 w 4312298"/>
              <a:gd name="connsiteY220" fmla="*/ 1359826 h 1577329"/>
              <a:gd name="connsiteX221" fmla="*/ 3034679 w 4312298"/>
              <a:gd name="connsiteY221" fmla="*/ 1222815 h 1577329"/>
              <a:gd name="connsiteX222" fmla="*/ 3146000 w 4312298"/>
              <a:gd name="connsiteY222" fmla="*/ 1313584 h 1577329"/>
              <a:gd name="connsiteX223" fmla="*/ 2557998 w 4312298"/>
              <a:gd name="connsiteY223" fmla="*/ 1141751 h 1577329"/>
              <a:gd name="connsiteX224" fmla="*/ 2592251 w 4312298"/>
              <a:gd name="connsiteY224" fmla="*/ 1141751 h 1577329"/>
              <a:gd name="connsiteX225" fmla="*/ 2592251 w 4312298"/>
              <a:gd name="connsiteY225" fmla="*/ 1175433 h 1577329"/>
              <a:gd name="connsiteX226" fmla="*/ 2557998 w 4312298"/>
              <a:gd name="connsiteY226" fmla="*/ 1175433 h 1577329"/>
              <a:gd name="connsiteX227" fmla="*/ 1597214 w 4312298"/>
              <a:gd name="connsiteY227" fmla="*/ 1141751 h 1577329"/>
              <a:gd name="connsiteX228" fmla="*/ 1620049 w 4312298"/>
              <a:gd name="connsiteY228" fmla="*/ 1141751 h 1577329"/>
              <a:gd name="connsiteX229" fmla="*/ 1620049 w 4312298"/>
              <a:gd name="connsiteY229" fmla="*/ 1491698 h 1577329"/>
              <a:gd name="connsiteX230" fmla="*/ 1597214 w 4312298"/>
              <a:gd name="connsiteY230" fmla="*/ 1491698 h 1577329"/>
              <a:gd name="connsiteX231" fmla="*/ 752414 w 4312298"/>
              <a:gd name="connsiteY231" fmla="*/ 1141751 h 1577329"/>
              <a:gd name="connsiteX232" fmla="*/ 775249 w 4312298"/>
              <a:gd name="connsiteY232" fmla="*/ 1141751 h 1577329"/>
              <a:gd name="connsiteX233" fmla="*/ 775249 w 4312298"/>
              <a:gd name="connsiteY233" fmla="*/ 1297600 h 1577329"/>
              <a:gd name="connsiteX234" fmla="*/ 776391 w 4312298"/>
              <a:gd name="connsiteY234" fmla="*/ 1297600 h 1577329"/>
              <a:gd name="connsiteX235" fmla="*/ 873440 w 4312298"/>
              <a:gd name="connsiteY235" fmla="*/ 1222815 h 1577329"/>
              <a:gd name="connsiteX236" fmla="*/ 975055 w 4312298"/>
              <a:gd name="connsiteY236" fmla="*/ 1330711 h 1577329"/>
              <a:gd name="connsiteX237" fmla="*/ 975055 w 4312298"/>
              <a:gd name="connsiteY237" fmla="*/ 1491698 h 1577329"/>
              <a:gd name="connsiteX238" fmla="*/ 952220 w 4312298"/>
              <a:gd name="connsiteY238" fmla="*/ 1491698 h 1577329"/>
              <a:gd name="connsiteX239" fmla="*/ 952220 w 4312298"/>
              <a:gd name="connsiteY239" fmla="*/ 1333565 h 1577329"/>
              <a:gd name="connsiteX240" fmla="*/ 870585 w 4312298"/>
              <a:gd name="connsiteY240" fmla="*/ 1244509 h 1577329"/>
              <a:gd name="connsiteX241" fmla="*/ 775249 w 4312298"/>
              <a:gd name="connsiteY241" fmla="*/ 1333565 h 1577329"/>
              <a:gd name="connsiteX242" fmla="*/ 775249 w 4312298"/>
              <a:gd name="connsiteY242" fmla="*/ 1491698 h 1577329"/>
              <a:gd name="connsiteX243" fmla="*/ 752414 w 4312298"/>
              <a:gd name="connsiteY243" fmla="*/ 1491698 h 1577329"/>
              <a:gd name="connsiteX244" fmla="*/ 1443649 w 4312298"/>
              <a:gd name="connsiteY244" fmla="*/ 802080 h 1577329"/>
              <a:gd name="connsiteX245" fmla="*/ 1376857 w 4312298"/>
              <a:gd name="connsiteY245" fmla="*/ 855171 h 1577329"/>
              <a:gd name="connsiteX246" fmla="*/ 1440795 w 4312298"/>
              <a:gd name="connsiteY246" fmla="*/ 904837 h 1577329"/>
              <a:gd name="connsiteX247" fmla="*/ 1543553 w 4312298"/>
              <a:gd name="connsiteY247" fmla="*/ 826056 h 1577329"/>
              <a:gd name="connsiteX248" fmla="*/ 1543553 w 4312298"/>
              <a:gd name="connsiteY248" fmla="*/ 802080 h 1577329"/>
              <a:gd name="connsiteX249" fmla="*/ 3769396 w 4312298"/>
              <a:gd name="connsiteY249" fmla="*/ 673633 h 1577329"/>
              <a:gd name="connsiteX250" fmla="*/ 3663213 w 4312298"/>
              <a:gd name="connsiteY250" fmla="*/ 773536 h 1577329"/>
              <a:gd name="connsiteX251" fmla="*/ 3868728 w 4312298"/>
              <a:gd name="connsiteY251" fmla="*/ 773536 h 1577329"/>
              <a:gd name="connsiteX252" fmla="*/ 3769396 w 4312298"/>
              <a:gd name="connsiteY252" fmla="*/ 673633 h 1577329"/>
              <a:gd name="connsiteX253" fmla="*/ 2766368 w 4312298"/>
              <a:gd name="connsiteY253" fmla="*/ 673633 h 1577329"/>
              <a:gd name="connsiteX254" fmla="*/ 2658472 w 4312298"/>
              <a:gd name="connsiteY254" fmla="*/ 787236 h 1577329"/>
              <a:gd name="connsiteX255" fmla="*/ 2765797 w 4312298"/>
              <a:gd name="connsiteY255" fmla="*/ 904837 h 1577329"/>
              <a:gd name="connsiteX256" fmla="*/ 2874263 w 4312298"/>
              <a:gd name="connsiteY256" fmla="*/ 787236 h 1577329"/>
              <a:gd name="connsiteX257" fmla="*/ 2766368 w 4312298"/>
              <a:gd name="connsiteY257" fmla="*/ 673633 h 1577329"/>
              <a:gd name="connsiteX258" fmla="*/ 2116711 w 4312298"/>
              <a:gd name="connsiteY258" fmla="*/ 673633 h 1577329"/>
              <a:gd name="connsiteX259" fmla="*/ 2008816 w 4312298"/>
              <a:gd name="connsiteY259" fmla="*/ 787236 h 1577329"/>
              <a:gd name="connsiteX260" fmla="*/ 2116141 w 4312298"/>
              <a:gd name="connsiteY260" fmla="*/ 904837 h 1577329"/>
              <a:gd name="connsiteX261" fmla="*/ 2224607 w 4312298"/>
              <a:gd name="connsiteY261" fmla="*/ 787236 h 1577329"/>
              <a:gd name="connsiteX262" fmla="*/ 2116711 w 4312298"/>
              <a:gd name="connsiteY262" fmla="*/ 673633 h 1577329"/>
              <a:gd name="connsiteX263" fmla="*/ 1200456 w 4312298"/>
              <a:gd name="connsiteY263" fmla="*/ 673633 h 1577329"/>
              <a:gd name="connsiteX264" fmla="*/ 1094273 w 4312298"/>
              <a:gd name="connsiteY264" fmla="*/ 787808 h 1577329"/>
              <a:gd name="connsiteX265" fmla="*/ 1094273 w 4312298"/>
              <a:gd name="connsiteY265" fmla="*/ 790662 h 1577329"/>
              <a:gd name="connsiteX266" fmla="*/ 1200456 w 4312298"/>
              <a:gd name="connsiteY266" fmla="*/ 905979 h 1577329"/>
              <a:gd name="connsiteX267" fmla="*/ 1299788 w 4312298"/>
              <a:gd name="connsiteY267" fmla="*/ 788949 h 1577329"/>
              <a:gd name="connsiteX268" fmla="*/ 1200456 w 4312298"/>
              <a:gd name="connsiteY268" fmla="*/ 673633 h 1577329"/>
              <a:gd name="connsiteX269" fmla="*/ 418452 w 4312298"/>
              <a:gd name="connsiteY269" fmla="*/ 673633 h 1577329"/>
              <a:gd name="connsiteX270" fmla="*/ 310557 w 4312298"/>
              <a:gd name="connsiteY270" fmla="*/ 787236 h 1577329"/>
              <a:gd name="connsiteX271" fmla="*/ 417881 w 4312298"/>
              <a:gd name="connsiteY271" fmla="*/ 904837 h 1577329"/>
              <a:gd name="connsiteX272" fmla="*/ 526347 w 4312298"/>
              <a:gd name="connsiteY272" fmla="*/ 787236 h 1577329"/>
              <a:gd name="connsiteX273" fmla="*/ 418452 w 4312298"/>
              <a:gd name="connsiteY273" fmla="*/ 673633 h 1577329"/>
              <a:gd name="connsiteX274" fmla="*/ 1913480 w 4312298"/>
              <a:gd name="connsiteY274" fmla="*/ 657648 h 1577329"/>
              <a:gd name="connsiteX275" fmla="*/ 1936315 w 4312298"/>
              <a:gd name="connsiteY275" fmla="*/ 657648 h 1577329"/>
              <a:gd name="connsiteX276" fmla="*/ 1936315 w 4312298"/>
              <a:gd name="connsiteY276" fmla="*/ 920822 h 1577329"/>
              <a:gd name="connsiteX277" fmla="*/ 1913480 w 4312298"/>
              <a:gd name="connsiteY277" fmla="*/ 920822 h 1577329"/>
              <a:gd name="connsiteX278" fmla="*/ 3769966 w 4312298"/>
              <a:gd name="connsiteY278" fmla="*/ 651939 h 1577329"/>
              <a:gd name="connsiteX279" fmla="*/ 3890421 w 4312298"/>
              <a:gd name="connsiteY279" fmla="*/ 773536 h 1577329"/>
              <a:gd name="connsiteX280" fmla="*/ 3889850 w 4312298"/>
              <a:gd name="connsiteY280" fmla="*/ 795229 h 1577329"/>
              <a:gd name="connsiteX281" fmla="*/ 3662642 w 4312298"/>
              <a:gd name="connsiteY281" fmla="*/ 795229 h 1577329"/>
              <a:gd name="connsiteX282" fmla="*/ 3771679 w 4312298"/>
              <a:gd name="connsiteY282" fmla="*/ 904837 h 1577329"/>
              <a:gd name="connsiteX283" fmla="*/ 3867586 w 4312298"/>
              <a:gd name="connsiteY283" fmla="*/ 832907 h 1577329"/>
              <a:gd name="connsiteX284" fmla="*/ 3889279 w 4312298"/>
              <a:gd name="connsiteY284" fmla="*/ 840328 h 1577329"/>
              <a:gd name="connsiteX285" fmla="*/ 3772250 w 4312298"/>
              <a:gd name="connsiteY285" fmla="*/ 926530 h 1577329"/>
              <a:gd name="connsiteX286" fmla="*/ 3639236 w 4312298"/>
              <a:gd name="connsiteY286" fmla="*/ 787808 h 1577329"/>
              <a:gd name="connsiteX287" fmla="*/ 3769966 w 4312298"/>
              <a:gd name="connsiteY287" fmla="*/ 651939 h 1577329"/>
              <a:gd name="connsiteX288" fmla="*/ 2766368 w 4312298"/>
              <a:gd name="connsiteY288" fmla="*/ 651939 h 1577329"/>
              <a:gd name="connsiteX289" fmla="*/ 2897098 w 4312298"/>
              <a:gd name="connsiteY289" fmla="*/ 787808 h 1577329"/>
              <a:gd name="connsiteX290" fmla="*/ 2766368 w 4312298"/>
              <a:gd name="connsiteY290" fmla="*/ 926530 h 1577329"/>
              <a:gd name="connsiteX291" fmla="*/ 2635637 w 4312298"/>
              <a:gd name="connsiteY291" fmla="*/ 787808 h 1577329"/>
              <a:gd name="connsiteX292" fmla="*/ 2766368 w 4312298"/>
              <a:gd name="connsiteY292" fmla="*/ 651939 h 1577329"/>
              <a:gd name="connsiteX293" fmla="*/ 2410142 w 4312298"/>
              <a:gd name="connsiteY293" fmla="*/ 651939 h 1577329"/>
              <a:gd name="connsiteX294" fmla="*/ 2511757 w 4312298"/>
              <a:gd name="connsiteY294" fmla="*/ 759835 h 1577329"/>
              <a:gd name="connsiteX295" fmla="*/ 2511757 w 4312298"/>
              <a:gd name="connsiteY295" fmla="*/ 920821 h 1577329"/>
              <a:gd name="connsiteX296" fmla="*/ 2488922 w 4312298"/>
              <a:gd name="connsiteY296" fmla="*/ 920821 h 1577329"/>
              <a:gd name="connsiteX297" fmla="*/ 2488922 w 4312298"/>
              <a:gd name="connsiteY297" fmla="*/ 762689 h 1577329"/>
              <a:gd name="connsiteX298" fmla="*/ 2407287 w 4312298"/>
              <a:gd name="connsiteY298" fmla="*/ 673633 h 1577329"/>
              <a:gd name="connsiteX299" fmla="*/ 2311951 w 4312298"/>
              <a:gd name="connsiteY299" fmla="*/ 762689 h 1577329"/>
              <a:gd name="connsiteX300" fmla="*/ 2311951 w 4312298"/>
              <a:gd name="connsiteY300" fmla="*/ 920821 h 1577329"/>
              <a:gd name="connsiteX301" fmla="*/ 2289116 w 4312298"/>
              <a:gd name="connsiteY301" fmla="*/ 920821 h 1577329"/>
              <a:gd name="connsiteX302" fmla="*/ 2289116 w 4312298"/>
              <a:gd name="connsiteY302" fmla="*/ 657648 h 1577329"/>
              <a:gd name="connsiteX303" fmla="*/ 2311951 w 4312298"/>
              <a:gd name="connsiteY303" fmla="*/ 657648 h 1577329"/>
              <a:gd name="connsiteX304" fmla="*/ 2311951 w 4312298"/>
              <a:gd name="connsiteY304" fmla="*/ 726724 h 1577329"/>
              <a:gd name="connsiteX305" fmla="*/ 2313093 w 4312298"/>
              <a:gd name="connsiteY305" fmla="*/ 726724 h 1577329"/>
              <a:gd name="connsiteX306" fmla="*/ 2410142 w 4312298"/>
              <a:gd name="connsiteY306" fmla="*/ 651939 h 1577329"/>
              <a:gd name="connsiteX307" fmla="*/ 2116711 w 4312298"/>
              <a:gd name="connsiteY307" fmla="*/ 651939 h 1577329"/>
              <a:gd name="connsiteX308" fmla="*/ 2247442 w 4312298"/>
              <a:gd name="connsiteY308" fmla="*/ 787808 h 1577329"/>
              <a:gd name="connsiteX309" fmla="*/ 2116711 w 4312298"/>
              <a:gd name="connsiteY309" fmla="*/ 926530 h 1577329"/>
              <a:gd name="connsiteX310" fmla="*/ 1985981 w 4312298"/>
              <a:gd name="connsiteY310" fmla="*/ 787808 h 1577329"/>
              <a:gd name="connsiteX311" fmla="*/ 2116711 w 4312298"/>
              <a:gd name="connsiteY311" fmla="*/ 651939 h 1577329"/>
              <a:gd name="connsiteX312" fmla="*/ 1745643 w 4312298"/>
              <a:gd name="connsiteY312" fmla="*/ 651939 h 1577329"/>
              <a:gd name="connsiteX313" fmla="*/ 1847259 w 4312298"/>
              <a:gd name="connsiteY313" fmla="*/ 759835 h 1577329"/>
              <a:gd name="connsiteX314" fmla="*/ 1847259 w 4312298"/>
              <a:gd name="connsiteY314" fmla="*/ 920821 h 1577329"/>
              <a:gd name="connsiteX315" fmla="*/ 1824424 w 4312298"/>
              <a:gd name="connsiteY315" fmla="*/ 920821 h 1577329"/>
              <a:gd name="connsiteX316" fmla="*/ 1824424 w 4312298"/>
              <a:gd name="connsiteY316" fmla="*/ 762689 h 1577329"/>
              <a:gd name="connsiteX317" fmla="*/ 1742788 w 4312298"/>
              <a:gd name="connsiteY317" fmla="*/ 673633 h 1577329"/>
              <a:gd name="connsiteX318" fmla="*/ 1647452 w 4312298"/>
              <a:gd name="connsiteY318" fmla="*/ 762689 h 1577329"/>
              <a:gd name="connsiteX319" fmla="*/ 1647452 w 4312298"/>
              <a:gd name="connsiteY319" fmla="*/ 920821 h 1577329"/>
              <a:gd name="connsiteX320" fmla="*/ 1624617 w 4312298"/>
              <a:gd name="connsiteY320" fmla="*/ 920821 h 1577329"/>
              <a:gd name="connsiteX321" fmla="*/ 1624617 w 4312298"/>
              <a:gd name="connsiteY321" fmla="*/ 657648 h 1577329"/>
              <a:gd name="connsiteX322" fmla="*/ 1647452 w 4312298"/>
              <a:gd name="connsiteY322" fmla="*/ 657648 h 1577329"/>
              <a:gd name="connsiteX323" fmla="*/ 1647452 w 4312298"/>
              <a:gd name="connsiteY323" fmla="*/ 726724 h 1577329"/>
              <a:gd name="connsiteX324" fmla="*/ 1648594 w 4312298"/>
              <a:gd name="connsiteY324" fmla="*/ 726724 h 1577329"/>
              <a:gd name="connsiteX325" fmla="*/ 1745643 w 4312298"/>
              <a:gd name="connsiteY325" fmla="*/ 651939 h 1577329"/>
              <a:gd name="connsiteX326" fmla="*/ 1469339 w 4312298"/>
              <a:gd name="connsiteY326" fmla="*/ 651939 h 1577329"/>
              <a:gd name="connsiteX327" fmla="*/ 1566388 w 4312298"/>
              <a:gd name="connsiteY327" fmla="*/ 756409 h 1577329"/>
              <a:gd name="connsiteX328" fmla="*/ 1566388 w 4312298"/>
              <a:gd name="connsiteY328" fmla="*/ 920821 h 1577329"/>
              <a:gd name="connsiteX329" fmla="*/ 1543553 w 4312298"/>
              <a:gd name="connsiteY329" fmla="*/ 920821 h 1577329"/>
              <a:gd name="connsiteX330" fmla="*/ 1543553 w 4312298"/>
              <a:gd name="connsiteY330" fmla="*/ 851745 h 1577329"/>
              <a:gd name="connsiteX331" fmla="*/ 1542982 w 4312298"/>
              <a:gd name="connsiteY331" fmla="*/ 851745 h 1577329"/>
              <a:gd name="connsiteX332" fmla="*/ 1441937 w 4312298"/>
              <a:gd name="connsiteY332" fmla="*/ 926530 h 1577329"/>
              <a:gd name="connsiteX333" fmla="*/ 1354022 w 4312298"/>
              <a:gd name="connsiteY333" fmla="*/ 854600 h 1577329"/>
              <a:gd name="connsiteX334" fmla="*/ 1442508 w 4312298"/>
              <a:gd name="connsiteY334" fmla="*/ 780386 h 1577329"/>
              <a:gd name="connsiteX335" fmla="*/ 1543553 w 4312298"/>
              <a:gd name="connsiteY335" fmla="*/ 780386 h 1577329"/>
              <a:gd name="connsiteX336" fmla="*/ 1543553 w 4312298"/>
              <a:gd name="connsiteY336" fmla="*/ 757551 h 1577329"/>
              <a:gd name="connsiteX337" fmla="*/ 1469339 w 4312298"/>
              <a:gd name="connsiteY337" fmla="*/ 673633 h 1577329"/>
              <a:gd name="connsiteX338" fmla="*/ 1384849 w 4312298"/>
              <a:gd name="connsiteY338" fmla="*/ 753555 h 1577329"/>
              <a:gd name="connsiteX339" fmla="*/ 1362585 w 4312298"/>
              <a:gd name="connsiteY339" fmla="*/ 748988 h 1577329"/>
              <a:gd name="connsiteX340" fmla="*/ 1469339 w 4312298"/>
              <a:gd name="connsiteY340" fmla="*/ 651939 h 1577329"/>
              <a:gd name="connsiteX341" fmla="*/ 1202739 w 4312298"/>
              <a:gd name="connsiteY341" fmla="*/ 651939 h 1577329"/>
              <a:gd name="connsiteX342" fmla="*/ 1323194 w 4312298"/>
              <a:gd name="connsiteY342" fmla="*/ 789520 h 1577329"/>
              <a:gd name="connsiteX343" fmla="*/ 1205594 w 4312298"/>
              <a:gd name="connsiteY343" fmla="*/ 926530 h 1577329"/>
              <a:gd name="connsiteX344" fmla="*/ 1094273 w 4312298"/>
              <a:gd name="connsiteY344" fmla="*/ 835761 h 1577329"/>
              <a:gd name="connsiteX345" fmla="*/ 1094273 w 4312298"/>
              <a:gd name="connsiteY345" fmla="*/ 1000744 h 1577329"/>
              <a:gd name="connsiteX346" fmla="*/ 1071438 w 4312298"/>
              <a:gd name="connsiteY346" fmla="*/ 1000744 h 1577329"/>
              <a:gd name="connsiteX347" fmla="*/ 1071438 w 4312298"/>
              <a:gd name="connsiteY347" fmla="*/ 657648 h 1577329"/>
              <a:gd name="connsiteX348" fmla="*/ 1094273 w 4312298"/>
              <a:gd name="connsiteY348" fmla="*/ 657648 h 1577329"/>
              <a:gd name="connsiteX349" fmla="*/ 1094273 w 4312298"/>
              <a:gd name="connsiteY349" fmla="*/ 740996 h 1577329"/>
              <a:gd name="connsiteX350" fmla="*/ 1094844 w 4312298"/>
              <a:gd name="connsiteY350" fmla="*/ 740996 h 1577329"/>
              <a:gd name="connsiteX351" fmla="*/ 1202739 w 4312298"/>
              <a:gd name="connsiteY351" fmla="*/ 651939 h 1577329"/>
              <a:gd name="connsiteX352" fmla="*/ 711787 w 4312298"/>
              <a:gd name="connsiteY352" fmla="*/ 651939 h 1577329"/>
              <a:gd name="connsiteX353" fmla="*/ 811690 w 4312298"/>
              <a:gd name="connsiteY353" fmla="*/ 733574 h 1577329"/>
              <a:gd name="connsiteX354" fmla="*/ 812261 w 4312298"/>
              <a:gd name="connsiteY354" fmla="*/ 733574 h 1577329"/>
              <a:gd name="connsiteX355" fmla="*/ 909310 w 4312298"/>
              <a:gd name="connsiteY355" fmla="*/ 651939 h 1577329"/>
              <a:gd name="connsiteX356" fmla="*/ 1013209 w 4312298"/>
              <a:gd name="connsiteY356" fmla="*/ 759835 h 1577329"/>
              <a:gd name="connsiteX357" fmla="*/ 1013209 w 4312298"/>
              <a:gd name="connsiteY357" fmla="*/ 920821 h 1577329"/>
              <a:gd name="connsiteX358" fmla="*/ 990374 w 4312298"/>
              <a:gd name="connsiteY358" fmla="*/ 920821 h 1577329"/>
              <a:gd name="connsiteX359" fmla="*/ 990374 w 4312298"/>
              <a:gd name="connsiteY359" fmla="*/ 762689 h 1577329"/>
              <a:gd name="connsiteX360" fmla="*/ 908739 w 4312298"/>
              <a:gd name="connsiteY360" fmla="*/ 673633 h 1577329"/>
              <a:gd name="connsiteX361" fmla="*/ 813402 w 4312298"/>
              <a:gd name="connsiteY361" fmla="*/ 762689 h 1577329"/>
              <a:gd name="connsiteX362" fmla="*/ 813402 w 4312298"/>
              <a:gd name="connsiteY362" fmla="*/ 920821 h 1577329"/>
              <a:gd name="connsiteX363" fmla="*/ 790567 w 4312298"/>
              <a:gd name="connsiteY363" fmla="*/ 920821 h 1577329"/>
              <a:gd name="connsiteX364" fmla="*/ 790567 w 4312298"/>
              <a:gd name="connsiteY364" fmla="*/ 762689 h 1577329"/>
              <a:gd name="connsiteX365" fmla="*/ 708932 w 4312298"/>
              <a:gd name="connsiteY365" fmla="*/ 673633 h 1577329"/>
              <a:gd name="connsiteX366" fmla="*/ 613596 w 4312298"/>
              <a:gd name="connsiteY366" fmla="*/ 762689 h 1577329"/>
              <a:gd name="connsiteX367" fmla="*/ 613596 w 4312298"/>
              <a:gd name="connsiteY367" fmla="*/ 920821 h 1577329"/>
              <a:gd name="connsiteX368" fmla="*/ 590761 w 4312298"/>
              <a:gd name="connsiteY368" fmla="*/ 920821 h 1577329"/>
              <a:gd name="connsiteX369" fmla="*/ 590761 w 4312298"/>
              <a:gd name="connsiteY369" fmla="*/ 657648 h 1577329"/>
              <a:gd name="connsiteX370" fmla="*/ 613596 w 4312298"/>
              <a:gd name="connsiteY370" fmla="*/ 657648 h 1577329"/>
              <a:gd name="connsiteX371" fmla="*/ 613596 w 4312298"/>
              <a:gd name="connsiteY371" fmla="*/ 726724 h 1577329"/>
              <a:gd name="connsiteX372" fmla="*/ 614738 w 4312298"/>
              <a:gd name="connsiteY372" fmla="*/ 726724 h 1577329"/>
              <a:gd name="connsiteX373" fmla="*/ 711787 w 4312298"/>
              <a:gd name="connsiteY373" fmla="*/ 651939 h 1577329"/>
              <a:gd name="connsiteX374" fmla="*/ 418452 w 4312298"/>
              <a:gd name="connsiteY374" fmla="*/ 651939 h 1577329"/>
              <a:gd name="connsiteX375" fmla="*/ 549182 w 4312298"/>
              <a:gd name="connsiteY375" fmla="*/ 787808 h 1577329"/>
              <a:gd name="connsiteX376" fmla="*/ 418452 w 4312298"/>
              <a:gd name="connsiteY376" fmla="*/ 926530 h 1577329"/>
              <a:gd name="connsiteX377" fmla="*/ 287722 w 4312298"/>
              <a:gd name="connsiteY377" fmla="*/ 787808 h 1577329"/>
              <a:gd name="connsiteX378" fmla="*/ 418452 w 4312298"/>
              <a:gd name="connsiteY378" fmla="*/ 651939 h 1577329"/>
              <a:gd name="connsiteX379" fmla="*/ 141006 w 4312298"/>
              <a:gd name="connsiteY379" fmla="*/ 651939 h 1577329"/>
              <a:gd name="connsiteX380" fmla="*/ 264315 w 4312298"/>
              <a:gd name="connsiteY380" fmla="*/ 749559 h 1577329"/>
              <a:gd name="connsiteX381" fmla="*/ 242051 w 4312298"/>
              <a:gd name="connsiteY381" fmla="*/ 755268 h 1577329"/>
              <a:gd name="connsiteX382" fmla="*/ 140435 w 4312298"/>
              <a:gd name="connsiteY382" fmla="*/ 673633 h 1577329"/>
              <a:gd name="connsiteX383" fmla="*/ 31398 w 4312298"/>
              <a:gd name="connsiteY383" fmla="*/ 790091 h 1577329"/>
              <a:gd name="connsiteX384" fmla="*/ 142719 w 4312298"/>
              <a:gd name="connsiteY384" fmla="*/ 904837 h 1577329"/>
              <a:gd name="connsiteX385" fmla="*/ 243764 w 4312298"/>
              <a:gd name="connsiteY385" fmla="*/ 820347 h 1577329"/>
              <a:gd name="connsiteX386" fmla="*/ 266028 w 4312298"/>
              <a:gd name="connsiteY386" fmla="*/ 826627 h 1577329"/>
              <a:gd name="connsiteX387" fmla="*/ 143290 w 4312298"/>
              <a:gd name="connsiteY387" fmla="*/ 926530 h 1577329"/>
              <a:gd name="connsiteX388" fmla="*/ 8563 w 4312298"/>
              <a:gd name="connsiteY388" fmla="*/ 787808 h 1577329"/>
              <a:gd name="connsiteX389" fmla="*/ 141006 w 4312298"/>
              <a:gd name="connsiteY389" fmla="*/ 651939 h 1577329"/>
              <a:gd name="connsiteX390" fmla="*/ 3220784 w 4312298"/>
              <a:gd name="connsiteY390" fmla="*/ 578297 h 1577329"/>
              <a:gd name="connsiteX391" fmla="*/ 3243619 w 4312298"/>
              <a:gd name="connsiteY391" fmla="*/ 578297 h 1577329"/>
              <a:gd name="connsiteX392" fmla="*/ 3243619 w 4312298"/>
              <a:gd name="connsiteY392" fmla="*/ 657649 h 1577329"/>
              <a:gd name="connsiteX393" fmla="*/ 3341238 w 4312298"/>
              <a:gd name="connsiteY393" fmla="*/ 657649 h 1577329"/>
              <a:gd name="connsiteX394" fmla="*/ 3341238 w 4312298"/>
              <a:gd name="connsiteY394" fmla="*/ 679342 h 1577329"/>
              <a:gd name="connsiteX395" fmla="*/ 3243619 w 4312298"/>
              <a:gd name="connsiteY395" fmla="*/ 679342 h 1577329"/>
              <a:gd name="connsiteX396" fmla="*/ 3243619 w 4312298"/>
              <a:gd name="connsiteY396" fmla="*/ 847750 h 1577329"/>
              <a:gd name="connsiteX397" fmla="*/ 3293856 w 4312298"/>
              <a:gd name="connsiteY397" fmla="*/ 904838 h 1577329"/>
              <a:gd name="connsiteX398" fmla="*/ 3339526 w 4312298"/>
              <a:gd name="connsiteY398" fmla="*/ 897987 h 1577329"/>
              <a:gd name="connsiteX399" fmla="*/ 3343522 w 4312298"/>
              <a:gd name="connsiteY399" fmla="*/ 918539 h 1577329"/>
              <a:gd name="connsiteX400" fmla="*/ 3292714 w 4312298"/>
              <a:gd name="connsiteY400" fmla="*/ 926531 h 1577329"/>
              <a:gd name="connsiteX401" fmla="*/ 3220784 w 4312298"/>
              <a:gd name="connsiteY401" fmla="*/ 846609 h 1577329"/>
              <a:gd name="connsiteX402" fmla="*/ 3220784 w 4312298"/>
              <a:gd name="connsiteY402" fmla="*/ 679342 h 1577329"/>
              <a:gd name="connsiteX403" fmla="*/ 3172830 w 4312298"/>
              <a:gd name="connsiteY403" fmla="*/ 679342 h 1577329"/>
              <a:gd name="connsiteX404" fmla="*/ 3172830 w 4312298"/>
              <a:gd name="connsiteY404" fmla="*/ 657649 h 1577329"/>
              <a:gd name="connsiteX405" fmla="*/ 3220784 w 4312298"/>
              <a:gd name="connsiteY405" fmla="*/ 657649 h 1577329"/>
              <a:gd name="connsiteX406" fmla="*/ 3378346 w 4312298"/>
              <a:gd name="connsiteY406" fmla="*/ 570875 h 1577329"/>
              <a:gd name="connsiteX407" fmla="*/ 3401181 w 4312298"/>
              <a:gd name="connsiteY407" fmla="*/ 570875 h 1577329"/>
              <a:gd name="connsiteX408" fmla="*/ 3401181 w 4312298"/>
              <a:gd name="connsiteY408" fmla="*/ 726724 h 1577329"/>
              <a:gd name="connsiteX409" fmla="*/ 3402323 w 4312298"/>
              <a:gd name="connsiteY409" fmla="*/ 726724 h 1577329"/>
              <a:gd name="connsiteX410" fmla="*/ 3499372 w 4312298"/>
              <a:gd name="connsiteY410" fmla="*/ 651939 h 1577329"/>
              <a:gd name="connsiteX411" fmla="*/ 3600987 w 4312298"/>
              <a:gd name="connsiteY411" fmla="*/ 759835 h 1577329"/>
              <a:gd name="connsiteX412" fmla="*/ 3600987 w 4312298"/>
              <a:gd name="connsiteY412" fmla="*/ 920822 h 1577329"/>
              <a:gd name="connsiteX413" fmla="*/ 3578152 w 4312298"/>
              <a:gd name="connsiteY413" fmla="*/ 920822 h 1577329"/>
              <a:gd name="connsiteX414" fmla="*/ 3578152 w 4312298"/>
              <a:gd name="connsiteY414" fmla="*/ 762689 h 1577329"/>
              <a:gd name="connsiteX415" fmla="*/ 3496517 w 4312298"/>
              <a:gd name="connsiteY415" fmla="*/ 673633 h 1577329"/>
              <a:gd name="connsiteX416" fmla="*/ 3401181 w 4312298"/>
              <a:gd name="connsiteY416" fmla="*/ 762689 h 1577329"/>
              <a:gd name="connsiteX417" fmla="*/ 3401181 w 4312298"/>
              <a:gd name="connsiteY417" fmla="*/ 920822 h 1577329"/>
              <a:gd name="connsiteX418" fmla="*/ 3378346 w 4312298"/>
              <a:gd name="connsiteY418" fmla="*/ 920822 h 1577329"/>
              <a:gd name="connsiteX419" fmla="*/ 1907771 w 4312298"/>
              <a:gd name="connsiteY419" fmla="*/ 570875 h 1577329"/>
              <a:gd name="connsiteX420" fmla="*/ 1942024 w 4312298"/>
              <a:gd name="connsiteY420" fmla="*/ 570875 h 1577329"/>
              <a:gd name="connsiteX421" fmla="*/ 1942024 w 4312298"/>
              <a:gd name="connsiteY421" fmla="*/ 604557 h 1577329"/>
              <a:gd name="connsiteX422" fmla="*/ 1907771 w 4312298"/>
              <a:gd name="connsiteY422" fmla="*/ 604557 h 1577329"/>
              <a:gd name="connsiteX423" fmla="*/ 3036962 w 4312298"/>
              <a:gd name="connsiteY423" fmla="*/ 565166 h 1577329"/>
              <a:gd name="connsiteX424" fmla="*/ 3079777 w 4312298"/>
              <a:gd name="connsiteY424" fmla="*/ 570304 h 1577329"/>
              <a:gd name="connsiteX425" fmla="*/ 3075781 w 4312298"/>
              <a:gd name="connsiteY425" fmla="*/ 591426 h 1577329"/>
              <a:gd name="connsiteX426" fmla="*/ 3036962 w 4312298"/>
              <a:gd name="connsiteY426" fmla="*/ 586859 h 1577329"/>
              <a:gd name="connsiteX427" fmla="*/ 2978162 w 4312298"/>
              <a:gd name="connsiteY427" fmla="*/ 651939 h 1577329"/>
              <a:gd name="connsiteX428" fmla="*/ 2978162 w 4312298"/>
              <a:gd name="connsiteY428" fmla="*/ 657648 h 1577329"/>
              <a:gd name="connsiteX429" fmla="*/ 3075781 w 4312298"/>
              <a:gd name="connsiteY429" fmla="*/ 657648 h 1577329"/>
              <a:gd name="connsiteX430" fmla="*/ 3075781 w 4312298"/>
              <a:gd name="connsiteY430" fmla="*/ 679341 h 1577329"/>
              <a:gd name="connsiteX431" fmla="*/ 2978162 w 4312298"/>
              <a:gd name="connsiteY431" fmla="*/ 679341 h 1577329"/>
              <a:gd name="connsiteX432" fmla="*/ 2978162 w 4312298"/>
              <a:gd name="connsiteY432" fmla="*/ 920821 h 1577329"/>
              <a:gd name="connsiteX433" fmla="*/ 2955327 w 4312298"/>
              <a:gd name="connsiteY433" fmla="*/ 920821 h 1577329"/>
              <a:gd name="connsiteX434" fmla="*/ 2955327 w 4312298"/>
              <a:gd name="connsiteY434" fmla="*/ 679341 h 1577329"/>
              <a:gd name="connsiteX435" fmla="*/ 2898810 w 4312298"/>
              <a:gd name="connsiteY435" fmla="*/ 679341 h 1577329"/>
              <a:gd name="connsiteX436" fmla="*/ 2898810 w 4312298"/>
              <a:gd name="connsiteY436" fmla="*/ 657648 h 1577329"/>
              <a:gd name="connsiteX437" fmla="*/ 2955327 w 4312298"/>
              <a:gd name="connsiteY437" fmla="*/ 657648 h 1577329"/>
              <a:gd name="connsiteX438" fmla="*/ 2955327 w 4312298"/>
              <a:gd name="connsiteY438" fmla="*/ 651939 h 1577329"/>
              <a:gd name="connsiteX439" fmla="*/ 3036962 w 4312298"/>
              <a:gd name="connsiteY439" fmla="*/ 565166 h 1577329"/>
              <a:gd name="connsiteX440" fmla="*/ 2192067 w 4312298"/>
              <a:gd name="connsiteY440" fmla="*/ 231204 h 1577329"/>
              <a:gd name="connsiteX441" fmla="*/ 2125274 w 4312298"/>
              <a:gd name="connsiteY441" fmla="*/ 284296 h 1577329"/>
              <a:gd name="connsiteX442" fmla="*/ 2189212 w 4312298"/>
              <a:gd name="connsiteY442" fmla="*/ 333962 h 1577329"/>
              <a:gd name="connsiteX443" fmla="*/ 2291970 w 4312298"/>
              <a:gd name="connsiteY443" fmla="*/ 255181 h 1577329"/>
              <a:gd name="connsiteX444" fmla="*/ 2291970 w 4312298"/>
              <a:gd name="connsiteY444" fmla="*/ 231204 h 1577329"/>
              <a:gd name="connsiteX445" fmla="*/ 2756091 w 4312298"/>
              <a:gd name="connsiteY445" fmla="*/ 102757 h 1577329"/>
              <a:gd name="connsiteX446" fmla="*/ 2648196 w 4312298"/>
              <a:gd name="connsiteY446" fmla="*/ 216361 h 1577329"/>
              <a:gd name="connsiteX447" fmla="*/ 2755521 w 4312298"/>
              <a:gd name="connsiteY447" fmla="*/ 333962 h 1577329"/>
              <a:gd name="connsiteX448" fmla="*/ 2863987 w 4312298"/>
              <a:gd name="connsiteY448" fmla="*/ 216361 h 1577329"/>
              <a:gd name="connsiteX449" fmla="*/ 2756091 w 4312298"/>
              <a:gd name="connsiteY449" fmla="*/ 102757 h 1577329"/>
              <a:gd name="connsiteX450" fmla="*/ 1713674 w 4312298"/>
              <a:gd name="connsiteY450" fmla="*/ 102757 h 1577329"/>
              <a:gd name="connsiteX451" fmla="*/ 1605778 w 4312298"/>
              <a:gd name="connsiteY451" fmla="*/ 216361 h 1577329"/>
              <a:gd name="connsiteX452" fmla="*/ 1713103 w 4312298"/>
              <a:gd name="connsiteY452" fmla="*/ 333962 h 1577329"/>
              <a:gd name="connsiteX453" fmla="*/ 1821569 w 4312298"/>
              <a:gd name="connsiteY453" fmla="*/ 216361 h 1577329"/>
              <a:gd name="connsiteX454" fmla="*/ 1713674 w 4312298"/>
              <a:gd name="connsiteY454" fmla="*/ 102757 h 1577329"/>
              <a:gd name="connsiteX455" fmla="*/ 692473 w 4312298"/>
              <a:gd name="connsiteY455" fmla="*/ 102757 h 1577329"/>
              <a:gd name="connsiteX456" fmla="*/ 586290 w 4312298"/>
              <a:gd name="connsiteY456" fmla="*/ 202660 h 1577329"/>
              <a:gd name="connsiteX457" fmla="*/ 791805 w 4312298"/>
              <a:gd name="connsiteY457" fmla="*/ 202660 h 1577329"/>
              <a:gd name="connsiteX458" fmla="*/ 692473 w 4312298"/>
              <a:gd name="connsiteY458" fmla="*/ 102757 h 1577329"/>
              <a:gd name="connsiteX459" fmla="*/ 2552860 w 4312298"/>
              <a:gd name="connsiteY459" fmla="*/ 86773 h 1577329"/>
              <a:gd name="connsiteX460" fmla="*/ 2575695 w 4312298"/>
              <a:gd name="connsiteY460" fmla="*/ 86773 h 1577329"/>
              <a:gd name="connsiteX461" fmla="*/ 2575695 w 4312298"/>
              <a:gd name="connsiteY461" fmla="*/ 349947 h 1577329"/>
              <a:gd name="connsiteX462" fmla="*/ 2552860 w 4312298"/>
              <a:gd name="connsiteY462" fmla="*/ 349947 h 1577329"/>
              <a:gd name="connsiteX463" fmla="*/ 1840978 w 4312298"/>
              <a:gd name="connsiteY463" fmla="*/ 86773 h 1577329"/>
              <a:gd name="connsiteX464" fmla="*/ 1866096 w 4312298"/>
              <a:gd name="connsiteY464" fmla="*/ 86773 h 1577329"/>
              <a:gd name="connsiteX465" fmla="*/ 1910054 w 4312298"/>
              <a:gd name="connsiteY465" fmla="*/ 185534 h 1577329"/>
              <a:gd name="connsiteX466" fmla="*/ 1969425 w 4312298"/>
              <a:gd name="connsiteY466" fmla="*/ 325399 h 1577329"/>
              <a:gd name="connsiteX467" fmla="*/ 1970567 w 4312298"/>
              <a:gd name="connsiteY467" fmla="*/ 325399 h 1577329"/>
              <a:gd name="connsiteX468" fmla="*/ 2029367 w 4312298"/>
              <a:gd name="connsiteY468" fmla="*/ 185534 h 1577329"/>
              <a:gd name="connsiteX469" fmla="*/ 2071041 w 4312298"/>
              <a:gd name="connsiteY469" fmla="*/ 86773 h 1577329"/>
              <a:gd name="connsiteX470" fmla="*/ 2096159 w 4312298"/>
              <a:gd name="connsiteY470" fmla="*/ 86773 h 1577329"/>
              <a:gd name="connsiteX471" fmla="*/ 1981984 w 4312298"/>
              <a:gd name="connsiteY471" fmla="*/ 349946 h 1577329"/>
              <a:gd name="connsiteX472" fmla="*/ 1959149 w 4312298"/>
              <a:gd name="connsiteY472" fmla="*/ 349946 h 1577329"/>
              <a:gd name="connsiteX473" fmla="*/ 948700 w 4312298"/>
              <a:gd name="connsiteY473" fmla="*/ 86773 h 1577329"/>
              <a:gd name="connsiteX474" fmla="*/ 971535 w 4312298"/>
              <a:gd name="connsiteY474" fmla="*/ 86773 h 1577329"/>
              <a:gd name="connsiteX475" fmla="*/ 971535 w 4312298"/>
              <a:gd name="connsiteY475" fmla="*/ 349947 h 1577329"/>
              <a:gd name="connsiteX476" fmla="*/ 948700 w 4312298"/>
              <a:gd name="connsiteY476" fmla="*/ 349947 h 1577329"/>
              <a:gd name="connsiteX477" fmla="*/ 3049522 w 4312298"/>
              <a:gd name="connsiteY477" fmla="*/ 81064 h 1577329"/>
              <a:gd name="connsiteX478" fmla="*/ 3151137 w 4312298"/>
              <a:gd name="connsiteY478" fmla="*/ 188959 h 1577329"/>
              <a:gd name="connsiteX479" fmla="*/ 3151137 w 4312298"/>
              <a:gd name="connsiteY479" fmla="*/ 349946 h 1577329"/>
              <a:gd name="connsiteX480" fmla="*/ 3128302 w 4312298"/>
              <a:gd name="connsiteY480" fmla="*/ 349946 h 1577329"/>
              <a:gd name="connsiteX481" fmla="*/ 3128302 w 4312298"/>
              <a:gd name="connsiteY481" fmla="*/ 191814 h 1577329"/>
              <a:gd name="connsiteX482" fmla="*/ 3046667 w 4312298"/>
              <a:gd name="connsiteY482" fmla="*/ 102757 h 1577329"/>
              <a:gd name="connsiteX483" fmla="*/ 2951331 w 4312298"/>
              <a:gd name="connsiteY483" fmla="*/ 191814 h 1577329"/>
              <a:gd name="connsiteX484" fmla="*/ 2951331 w 4312298"/>
              <a:gd name="connsiteY484" fmla="*/ 349946 h 1577329"/>
              <a:gd name="connsiteX485" fmla="*/ 2928496 w 4312298"/>
              <a:gd name="connsiteY485" fmla="*/ 349946 h 1577329"/>
              <a:gd name="connsiteX486" fmla="*/ 2928496 w 4312298"/>
              <a:gd name="connsiteY486" fmla="*/ 86773 h 1577329"/>
              <a:gd name="connsiteX487" fmla="*/ 2951331 w 4312298"/>
              <a:gd name="connsiteY487" fmla="*/ 86773 h 1577329"/>
              <a:gd name="connsiteX488" fmla="*/ 2951331 w 4312298"/>
              <a:gd name="connsiteY488" fmla="*/ 155849 h 1577329"/>
              <a:gd name="connsiteX489" fmla="*/ 2952473 w 4312298"/>
              <a:gd name="connsiteY489" fmla="*/ 155849 h 1577329"/>
              <a:gd name="connsiteX490" fmla="*/ 3049522 w 4312298"/>
              <a:gd name="connsiteY490" fmla="*/ 81064 h 1577329"/>
              <a:gd name="connsiteX491" fmla="*/ 2756091 w 4312298"/>
              <a:gd name="connsiteY491" fmla="*/ 81064 h 1577329"/>
              <a:gd name="connsiteX492" fmla="*/ 2886822 w 4312298"/>
              <a:gd name="connsiteY492" fmla="*/ 216932 h 1577329"/>
              <a:gd name="connsiteX493" fmla="*/ 2756091 w 4312298"/>
              <a:gd name="connsiteY493" fmla="*/ 355655 h 1577329"/>
              <a:gd name="connsiteX494" fmla="*/ 2625361 w 4312298"/>
              <a:gd name="connsiteY494" fmla="*/ 216932 h 1577329"/>
              <a:gd name="connsiteX495" fmla="*/ 2756091 w 4312298"/>
              <a:gd name="connsiteY495" fmla="*/ 81064 h 1577329"/>
              <a:gd name="connsiteX496" fmla="*/ 2217756 w 4312298"/>
              <a:gd name="connsiteY496" fmla="*/ 81064 h 1577329"/>
              <a:gd name="connsiteX497" fmla="*/ 2314805 w 4312298"/>
              <a:gd name="connsiteY497" fmla="*/ 185534 h 1577329"/>
              <a:gd name="connsiteX498" fmla="*/ 2314805 w 4312298"/>
              <a:gd name="connsiteY498" fmla="*/ 349946 h 1577329"/>
              <a:gd name="connsiteX499" fmla="*/ 2291970 w 4312298"/>
              <a:gd name="connsiteY499" fmla="*/ 349946 h 1577329"/>
              <a:gd name="connsiteX500" fmla="*/ 2291970 w 4312298"/>
              <a:gd name="connsiteY500" fmla="*/ 280870 h 1577329"/>
              <a:gd name="connsiteX501" fmla="*/ 2291399 w 4312298"/>
              <a:gd name="connsiteY501" fmla="*/ 280870 h 1577329"/>
              <a:gd name="connsiteX502" fmla="*/ 2190354 w 4312298"/>
              <a:gd name="connsiteY502" fmla="*/ 355655 h 1577329"/>
              <a:gd name="connsiteX503" fmla="*/ 2102439 w 4312298"/>
              <a:gd name="connsiteY503" fmla="*/ 283725 h 1577329"/>
              <a:gd name="connsiteX504" fmla="*/ 2190925 w 4312298"/>
              <a:gd name="connsiteY504" fmla="*/ 209511 h 1577329"/>
              <a:gd name="connsiteX505" fmla="*/ 2291970 w 4312298"/>
              <a:gd name="connsiteY505" fmla="*/ 209511 h 1577329"/>
              <a:gd name="connsiteX506" fmla="*/ 2291970 w 4312298"/>
              <a:gd name="connsiteY506" fmla="*/ 186676 h 1577329"/>
              <a:gd name="connsiteX507" fmla="*/ 2217756 w 4312298"/>
              <a:gd name="connsiteY507" fmla="*/ 102757 h 1577329"/>
              <a:gd name="connsiteX508" fmla="*/ 2133266 w 4312298"/>
              <a:gd name="connsiteY508" fmla="*/ 182680 h 1577329"/>
              <a:gd name="connsiteX509" fmla="*/ 2111002 w 4312298"/>
              <a:gd name="connsiteY509" fmla="*/ 178113 h 1577329"/>
              <a:gd name="connsiteX510" fmla="*/ 2217756 w 4312298"/>
              <a:gd name="connsiteY510" fmla="*/ 81064 h 1577329"/>
              <a:gd name="connsiteX511" fmla="*/ 1713674 w 4312298"/>
              <a:gd name="connsiteY511" fmla="*/ 81064 h 1577329"/>
              <a:gd name="connsiteX512" fmla="*/ 1844404 w 4312298"/>
              <a:gd name="connsiteY512" fmla="*/ 216932 h 1577329"/>
              <a:gd name="connsiteX513" fmla="*/ 1713674 w 4312298"/>
              <a:gd name="connsiteY513" fmla="*/ 355655 h 1577329"/>
              <a:gd name="connsiteX514" fmla="*/ 1582943 w 4312298"/>
              <a:gd name="connsiteY514" fmla="*/ 216932 h 1577329"/>
              <a:gd name="connsiteX515" fmla="*/ 1713674 w 4312298"/>
              <a:gd name="connsiteY515" fmla="*/ 81064 h 1577329"/>
              <a:gd name="connsiteX516" fmla="*/ 1443079 w 4312298"/>
              <a:gd name="connsiteY516" fmla="*/ 81064 h 1577329"/>
              <a:gd name="connsiteX517" fmla="*/ 1544695 w 4312298"/>
              <a:gd name="connsiteY517" fmla="*/ 188959 h 1577329"/>
              <a:gd name="connsiteX518" fmla="*/ 1544695 w 4312298"/>
              <a:gd name="connsiteY518" fmla="*/ 349946 h 1577329"/>
              <a:gd name="connsiteX519" fmla="*/ 1521859 w 4312298"/>
              <a:gd name="connsiteY519" fmla="*/ 349946 h 1577329"/>
              <a:gd name="connsiteX520" fmla="*/ 1521859 w 4312298"/>
              <a:gd name="connsiteY520" fmla="*/ 191814 h 1577329"/>
              <a:gd name="connsiteX521" fmla="*/ 1440224 w 4312298"/>
              <a:gd name="connsiteY521" fmla="*/ 102757 h 1577329"/>
              <a:gd name="connsiteX522" fmla="*/ 1344888 w 4312298"/>
              <a:gd name="connsiteY522" fmla="*/ 191814 h 1577329"/>
              <a:gd name="connsiteX523" fmla="*/ 1344888 w 4312298"/>
              <a:gd name="connsiteY523" fmla="*/ 349946 h 1577329"/>
              <a:gd name="connsiteX524" fmla="*/ 1322053 w 4312298"/>
              <a:gd name="connsiteY524" fmla="*/ 349946 h 1577329"/>
              <a:gd name="connsiteX525" fmla="*/ 1322053 w 4312298"/>
              <a:gd name="connsiteY525" fmla="*/ 86773 h 1577329"/>
              <a:gd name="connsiteX526" fmla="*/ 1344888 w 4312298"/>
              <a:gd name="connsiteY526" fmla="*/ 86773 h 1577329"/>
              <a:gd name="connsiteX527" fmla="*/ 1344888 w 4312298"/>
              <a:gd name="connsiteY527" fmla="*/ 155849 h 1577329"/>
              <a:gd name="connsiteX528" fmla="*/ 1346030 w 4312298"/>
              <a:gd name="connsiteY528" fmla="*/ 155849 h 1577329"/>
              <a:gd name="connsiteX529" fmla="*/ 1443079 w 4312298"/>
              <a:gd name="connsiteY529" fmla="*/ 81064 h 1577329"/>
              <a:gd name="connsiteX530" fmla="*/ 1162207 w 4312298"/>
              <a:gd name="connsiteY530" fmla="*/ 81064 h 1577329"/>
              <a:gd name="connsiteX531" fmla="*/ 1263823 w 4312298"/>
              <a:gd name="connsiteY531" fmla="*/ 188959 h 1577329"/>
              <a:gd name="connsiteX532" fmla="*/ 1263823 w 4312298"/>
              <a:gd name="connsiteY532" fmla="*/ 349946 h 1577329"/>
              <a:gd name="connsiteX533" fmla="*/ 1240988 w 4312298"/>
              <a:gd name="connsiteY533" fmla="*/ 349946 h 1577329"/>
              <a:gd name="connsiteX534" fmla="*/ 1240988 w 4312298"/>
              <a:gd name="connsiteY534" fmla="*/ 191814 h 1577329"/>
              <a:gd name="connsiteX535" fmla="*/ 1159353 w 4312298"/>
              <a:gd name="connsiteY535" fmla="*/ 102757 h 1577329"/>
              <a:gd name="connsiteX536" fmla="*/ 1064017 w 4312298"/>
              <a:gd name="connsiteY536" fmla="*/ 191814 h 1577329"/>
              <a:gd name="connsiteX537" fmla="*/ 1064017 w 4312298"/>
              <a:gd name="connsiteY537" fmla="*/ 349946 h 1577329"/>
              <a:gd name="connsiteX538" fmla="*/ 1041182 w 4312298"/>
              <a:gd name="connsiteY538" fmla="*/ 349946 h 1577329"/>
              <a:gd name="connsiteX539" fmla="*/ 1041182 w 4312298"/>
              <a:gd name="connsiteY539" fmla="*/ 86773 h 1577329"/>
              <a:gd name="connsiteX540" fmla="*/ 1064017 w 4312298"/>
              <a:gd name="connsiteY540" fmla="*/ 86773 h 1577329"/>
              <a:gd name="connsiteX541" fmla="*/ 1064017 w 4312298"/>
              <a:gd name="connsiteY541" fmla="*/ 155849 h 1577329"/>
              <a:gd name="connsiteX542" fmla="*/ 1065159 w 4312298"/>
              <a:gd name="connsiteY542" fmla="*/ 155849 h 1577329"/>
              <a:gd name="connsiteX543" fmla="*/ 1162207 w 4312298"/>
              <a:gd name="connsiteY543" fmla="*/ 81064 h 1577329"/>
              <a:gd name="connsiteX544" fmla="*/ 693043 w 4312298"/>
              <a:gd name="connsiteY544" fmla="*/ 81064 h 1577329"/>
              <a:gd name="connsiteX545" fmla="*/ 813498 w 4312298"/>
              <a:gd name="connsiteY545" fmla="*/ 202660 h 1577329"/>
              <a:gd name="connsiteX546" fmla="*/ 812927 w 4312298"/>
              <a:gd name="connsiteY546" fmla="*/ 224354 h 1577329"/>
              <a:gd name="connsiteX547" fmla="*/ 585719 w 4312298"/>
              <a:gd name="connsiteY547" fmla="*/ 224354 h 1577329"/>
              <a:gd name="connsiteX548" fmla="*/ 694756 w 4312298"/>
              <a:gd name="connsiteY548" fmla="*/ 333962 h 1577329"/>
              <a:gd name="connsiteX549" fmla="*/ 790663 w 4312298"/>
              <a:gd name="connsiteY549" fmla="*/ 262032 h 1577329"/>
              <a:gd name="connsiteX550" fmla="*/ 812356 w 4312298"/>
              <a:gd name="connsiteY550" fmla="*/ 269453 h 1577329"/>
              <a:gd name="connsiteX551" fmla="*/ 695327 w 4312298"/>
              <a:gd name="connsiteY551" fmla="*/ 355655 h 1577329"/>
              <a:gd name="connsiteX552" fmla="*/ 562314 w 4312298"/>
              <a:gd name="connsiteY552" fmla="*/ 216932 h 1577329"/>
              <a:gd name="connsiteX553" fmla="*/ 693043 w 4312298"/>
              <a:gd name="connsiteY553" fmla="*/ 81064 h 1577329"/>
              <a:gd name="connsiteX554" fmla="*/ 2387306 w 4312298"/>
              <a:gd name="connsiteY554" fmla="*/ 7421 h 1577329"/>
              <a:gd name="connsiteX555" fmla="*/ 2410142 w 4312298"/>
              <a:gd name="connsiteY555" fmla="*/ 7421 h 1577329"/>
              <a:gd name="connsiteX556" fmla="*/ 2410142 w 4312298"/>
              <a:gd name="connsiteY556" fmla="*/ 86773 h 1577329"/>
              <a:gd name="connsiteX557" fmla="*/ 2507761 w 4312298"/>
              <a:gd name="connsiteY557" fmla="*/ 86773 h 1577329"/>
              <a:gd name="connsiteX558" fmla="*/ 2507761 w 4312298"/>
              <a:gd name="connsiteY558" fmla="*/ 108466 h 1577329"/>
              <a:gd name="connsiteX559" fmla="*/ 2410142 w 4312298"/>
              <a:gd name="connsiteY559" fmla="*/ 108466 h 1577329"/>
              <a:gd name="connsiteX560" fmla="*/ 2410142 w 4312298"/>
              <a:gd name="connsiteY560" fmla="*/ 276874 h 1577329"/>
              <a:gd name="connsiteX561" fmla="*/ 2460379 w 4312298"/>
              <a:gd name="connsiteY561" fmla="*/ 333962 h 1577329"/>
              <a:gd name="connsiteX562" fmla="*/ 2506049 w 4312298"/>
              <a:gd name="connsiteY562" fmla="*/ 327111 h 1577329"/>
              <a:gd name="connsiteX563" fmla="*/ 2510045 w 4312298"/>
              <a:gd name="connsiteY563" fmla="*/ 347663 h 1577329"/>
              <a:gd name="connsiteX564" fmla="*/ 2459237 w 4312298"/>
              <a:gd name="connsiteY564" fmla="*/ 355655 h 1577329"/>
              <a:gd name="connsiteX565" fmla="*/ 2387306 w 4312298"/>
              <a:gd name="connsiteY565" fmla="*/ 275733 h 1577329"/>
              <a:gd name="connsiteX566" fmla="*/ 2387306 w 4312298"/>
              <a:gd name="connsiteY566" fmla="*/ 108466 h 1577329"/>
              <a:gd name="connsiteX567" fmla="*/ 2339353 w 4312298"/>
              <a:gd name="connsiteY567" fmla="*/ 108466 h 1577329"/>
              <a:gd name="connsiteX568" fmla="*/ 2339353 w 4312298"/>
              <a:gd name="connsiteY568" fmla="*/ 86773 h 1577329"/>
              <a:gd name="connsiteX569" fmla="*/ 2387306 w 4312298"/>
              <a:gd name="connsiteY569" fmla="*/ 86773 h 1577329"/>
              <a:gd name="connsiteX570" fmla="*/ 0 w 4312298"/>
              <a:gd name="connsiteY570" fmla="*/ 7421 h 1577329"/>
              <a:gd name="connsiteX571" fmla="*/ 268311 w 4312298"/>
              <a:gd name="connsiteY571" fmla="*/ 7421 h 1577329"/>
              <a:gd name="connsiteX572" fmla="*/ 268311 w 4312298"/>
              <a:gd name="connsiteY572" fmla="*/ 30256 h 1577329"/>
              <a:gd name="connsiteX573" fmla="*/ 146144 w 4312298"/>
              <a:gd name="connsiteY573" fmla="*/ 30256 h 1577329"/>
              <a:gd name="connsiteX574" fmla="*/ 146144 w 4312298"/>
              <a:gd name="connsiteY574" fmla="*/ 349946 h 1577329"/>
              <a:gd name="connsiteX575" fmla="*/ 122167 w 4312298"/>
              <a:gd name="connsiteY575" fmla="*/ 349946 h 1577329"/>
              <a:gd name="connsiteX576" fmla="*/ 122167 w 4312298"/>
              <a:gd name="connsiteY576" fmla="*/ 30256 h 1577329"/>
              <a:gd name="connsiteX577" fmla="*/ 0 w 4312298"/>
              <a:gd name="connsiteY577" fmla="*/ 30256 h 1577329"/>
              <a:gd name="connsiteX578" fmla="*/ 2547151 w 4312298"/>
              <a:gd name="connsiteY578" fmla="*/ 0 h 1577329"/>
              <a:gd name="connsiteX579" fmla="*/ 2581404 w 4312298"/>
              <a:gd name="connsiteY579" fmla="*/ 0 h 1577329"/>
              <a:gd name="connsiteX580" fmla="*/ 2581404 w 4312298"/>
              <a:gd name="connsiteY580" fmla="*/ 33682 h 1577329"/>
              <a:gd name="connsiteX581" fmla="*/ 2547151 w 4312298"/>
              <a:gd name="connsiteY581" fmla="*/ 33682 h 1577329"/>
              <a:gd name="connsiteX582" fmla="*/ 942991 w 4312298"/>
              <a:gd name="connsiteY582" fmla="*/ 0 h 1577329"/>
              <a:gd name="connsiteX583" fmla="*/ 977244 w 4312298"/>
              <a:gd name="connsiteY583" fmla="*/ 0 h 1577329"/>
              <a:gd name="connsiteX584" fmla="*/ 977244 w 4312298"/>
              <a:gd name="connsiteY584" fmla="*/ 33682 h 1577329"/>
              <a:gd name="connsiteX585" fmla="*/ 942991 w 4312298"/>
              <a:gd name="connsiteY585" fmla="*/ 33682 h 1577329"/>
              <a:gd name="connsiteX586" fmla="*/ 301328 w 4312298"/>
              <a:gd name="connsiteY586" fmla="*/ 0 h 1577329"/>
              <a:gd name="connsiteX587" fmla="*/ 324163 w 4312298"/>
              <a:gd name="connsiteY587" fmla="*/ 0 h 1577329"/>
              <a:gd name="connsiteX588" fmla="*/ 324163 w 4312298"/>
              <a:gd name="connsiteY588" fmla="*/ 155849 h 1577329"/>
              <a:gd name="connsiteX589" fmla="*/ 325304 w 4312298"/>
              <a:gd name="connsiteY589" fmla="*/ 155849 h 1577329"/>
              <a:gd name="connsiteX590" fmla="*/ 422353 w 4312298"/>
              <a:gd name="connsiteY590" fmla="*/ 81064 h 1577329"/>
              <a:gd name="connsiteX591" fmla="*/ 523969 w 4312298"/>
              <a:gd name="connsiteY591" fmla="*/ 188960 h 1577329"/>
              <a:gd name="connsiteX592" fmla="*/ 523969 w 4312298"/>
              <a:gd name="connsiteY592" fmla="*/ 349947 h 1577329"/>
              <a:gd name="connsiteX593" fmla="*/ 501134 w 4312298"/>
              <a:gd name="connsiteY593" fmla="*/ 349947 h 1577329"/>
              <a:gd name="connsiteX594" fmla="*/ 501134 w 4312298"/>
              <a:gd name="connsiteY594" fmla="*/ 191814 h 1577329"/>
              <a:gd name="connsiteX595" fmla="*/ 419498 w 4312298"/>
              <a:gd name="connsiteY595" fmla="*/ 102758 h 1577329"/>
              <a:gd name="connsiteX596" fmla="*/ 324163 w 4312298"/>
              <a:gd name="connsiteY596" fmla="*/ 191814 h 1577329"/>
              <a:gd name="connsiteX597" fmla="*/ 324163 w 4312298"/>
              <a:gd name="connsiteY597" fmla="*/ 349947 h 1577329"/>
              <a:gd name="connsiteX598" fmla="*/ 301328 w 4312298"/>
              <a:gd name="connsiteY598" fmla="*/ 349947 h 157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</a:cxnLst>
            <a:rect l="l" t="t" r="r" b="b"/>
            <a:pathLst>
              <a:path w="4312298" h="1577329">
                <a:moveTo>
                  <a:pt x="2014524" y="1475713"/>
                </a:moveTo>
                <a:cubicBezTo>
                  <a:pt x="1972279" y="1475713"/>
                  <a:pt x="1956866" y="1497406"/>
                  <a:pt x="1956866" y="1515675"/>
                </a:cubicBezTo>
                <a:cubicBezTo>
                  <a:pt x="1956866" y="1544218"/>
                  <a:pt x="1980842" y="1555636"/>
                  <a:pt x="2060194" y="1555636"/>
                </a:cubicBezTo>
                <a:cubicBezTo>
                  <a:pt x="2146397" y="1555636"/>
                  <a:pt x="2165806" y="1539651"/>
                  <a:pt x="2165806" y="1508253"/>
                </a:cubicBezTo>
                <a:cubicBezTo>
                  <a:pt x="2165806" y="1491127"/>
                  <a:pt x="2155531" y="1475713"/>
                  <a:pt x="2122990" y="1475713"/>
                </a:cubicBezTo>
                <a:close/>
                <a:moveTo>
                  <a:pt x="2053344" y="1250217"/>
                </a:moveTo>
                <a:cubicBezTo>
                  <a:pt x="1999111" y="1250217"/>
                  <a:pt x="1973992" y="1275907"/>
                  <a:pt x="1973992" y="1318152"/>
                </a:cubicBezTo>
                <a:cubicBezTo>
                  <a:pt x="1973992" y="1362109"/>
                  <a:pt x="1997398" y="1384944"/>
                  <a:pt x="2054486" y="1384944"/>
                </a:cubicBezTo>
                <a:cubicBezTo>
                  <a:pt x="2111573" y="1384944"/>
                  <a:pt x="2137833" y="1362680"/>
                  <a:pt x="2137833" y="1318152"/>
                </a:cubicBezTo>
                <a:cubicBezTo>
                  <a:pt x="2137833" y="1275336"/>
                  <a:pt x="2107577" y="1250217"/>
                  <a:pt x="2053344" y="1250217"/>
                </a:cubicBezTo>
                <a:close/>
                <a:moveTo>
                  <a:pt x="1792454" y="1244509"/>
                </a:moveTo>
                <a:cubicBezTo>
                  <a:pt x="1726232" y="1244509"/>
                  <a:pt x="1684558" y="1287895"/>
                  <a:pt x="1684558" y="1358112"/>
                </a:cubicBezTo>
                <a:cubicBezTo>
                  <a:pt x="1684558" y="1428330"/>
                  <a:pt x="1722807" y="1475713"/>
                  <a:pt x="1791883" y="1475713"/>
                </a:cubicBezTo>
                <a:cubicBezTo>
                  <a:pt x="1860959" y="1475713"/>
                  <a:pt x="1900349" y="1428330"/>
                  <a:pt x="1900349" y="1358112"/>
                </a:cubicBezTo>
                <a:cubicBezTo>
                  <a:pt x="1900349" y="1287895"/>
                  <a:pt x="1858675" y="1244509"/>
                  <a:pt x="1792454" y="1244509"/>
                </a:cubicBezTo>
                <a:close/>
                <a:moveTo>
                  <a:pt x="1424811" y="1244509"/>
                </a:moveTo>
                <a:cubicBezTo>
                  <a:pt x="1358589" y="1244509"/>
                  <a:pt x="1316915" y="1287895"/>
                  <a:pt x="1316915" y="1358112"/>
                </a:cubicBezTo>
                <a:cubicBezTo>
                  <a:pt x="1316915" y="1428330"/>
                  <a:pt x="1355164" y="1475713"/>
                  <a:pt x="1424240" y="1475713"/>
                </a:cubicBezTo>
                <a:cubicBezTo>
                  <a:pt x="1493316" y="1475713"/>
                  <a:pt x="1532706" y="1428330"/>
                  <a:pt x="1532706" y="1358112"/>
                </a:cubicBezTo>
                <a:cubicBezTo>
                  <a:pt x="1532706" y="1287895"/>
                  <a:pt x="1491032" y="1244509"/>
                  <a:pt x="1424811" y="1244509"/>
                </a:cubicBezTo>
                <a:close/>
                <a:moveTo>
                  <a:pt x="310557" y="1244509"/>
                </a:moveTo>
                <a:cubicBezTo>
                  <a:pt x="251186" y="1244509"/>
                  <a:pt x="210653" y="1279332"/>
                  <a:pt x="204374" y="1344412"/>
                </a:cubicBezTo>
                <a:lnTo>
                  <a:pt x="409889" y="1344412"/>
                </a:lnTo>
                <a:cubicBezTo>
                  <a:pt x="407036" y="1282186"/>
                  <a:pt x="375637" y="1244509"/>
                  <a:pt x="310557" y="1244509"/>
                </a:cubicBezTo>
                <a:close/>
                <a:moveTo>
                  <a:pt x="3039817" y="1243367"/>
                </a:moveTo>
                <a:cubicBezTo>
                  <a:pt x="2975308" y="1243367"/>
                  <a:pt x="2940485" y="1286182"/>
                  <a:pt x="2940485" y="1360396"/>
                </a:cubicBezTo>
                <a:cubicBezTo>
                  <a:pt x="2940485" y="1434610"/>
                  <a:pt x="2973025" y="1475713"/>
                  <a:pt x="3039817" y="1475713"/>
                </a:cubicBezTo>
                <a:cubicBezTo>
                  <a:pt x="3104326" y="1475713"/>
                  <a:pt x="3146000" y="1435181"/>
                  <a:pt x="3146000" y="1361538"/>
                </a:cubicBezTo>
                <a:lnTo>
                  <a:pt x="3146000" y="1358684"/>
                </a:lnTo>
                <a:cubicBezTo>
                  <a:pt x="3146000" y="1289608"/>
                  <a:pt x="3104326" y="1243367"/>
                  <a:pt x="3039817" y="1243367"/>
                </a:cubicBezTo>
                <a:close/>
                <a:moveTo>
                  <a:pt x="4049695" y="1228524"/>
                </a:moveTo>
                <a:lnTo>
                  <a:pt x="4075955" y="1228524"/>
                </a:lnTo>
                <a:lnTo>
                  <a:pt x="4118200" y="1319864"/>
                </a:lnTo>
                <a:cubicBezTo>
                  <a:pt x="4134185" y="1355829"/>
                  <a:pt x="4165583" y="1419196"/>
                  <a:pt x="4184992" y="1462583"/>
                </a:cubicBezTo>
                <a:cubicBezTo>
                  <a:pt x="4203831" y="1418055"/>
                  <a:pt x="4231234" y="1356971"/>
                  <a:pt x="4247218" y="1320435"/>
                </a:cubicBezTo>
                <a:lnTo>
                  <a:pt x="4287750" y="1228524"/>
                </a:lnTo>
                <a:lnTo>
                  <a:pt x="4312298" y="1228524"/>
                </a:lnTo>
                <a:lnTo>
                  <a:pt x="4193556" y="1495123"/>
                </a:lnTo>
                <a:cubicBezTo>
                  <a:pt x="4167295" y="1553352"/>
                  <a:pt x="4136468" y="1575616"/>
                  <a:pt x="4093082" y="1575616"/>
                </a:cubicBezTo>
                <a:cubicBezTo>
                  <a:pt x="4077097" y="1575616"/>
                  <a:pt x="4065109" y="1573904"/>
                  <a:pt x="4055975" y="1572191"/>
                </a:cubicBezTo>
                <a:lnTo>
                  <a:pt x="4059971" y="1550498"/>
                </a:lnTo>
                <a:cubicBezTo>
                  <a:pt x="4071959" y="1552781"/>
                  <a:pt x="4081664" y="1553923"/>
                  <a:pt x="4093082" y="1553923"/>
                </a:cubicBezTo>
                <a:cubicBezTo>
                  <a:pt x="4123909" y="1553923"/>
                  <a:pt x="4147886" y="1545360"/>
                  <a:pt x="4173004" y="1488843"/>
                </a:cubicBezTo>
                <a:close/>
                <a:moveTo>
                  <a:pt x="3920106" y="1228524"/>
                </a:moveTo>
                <a:lnTo>
                  <a:pt x="3942941" y="1228524"/>
                </a:lnTo>
                <a:lnTo>
                  <a:pt x="3942941" y="1297600"/>
                </a:lnTo>
                <a:lnTo>
                  <a:pt x="3944083" y="1297600"/>
                </a:lnTo>
                <a:cubicBezTo>
                  <a:pt x="3953217" y="1253643"/>
                  <a:pt x="3981190" y="1228524"/>
                  <a:pt x="4028001" y="1228524"/>
                </a:cubicBezTo>
                <a:lnTo>
                  <a:pt x="4047982" y="1228524"/>
                </a:lnTo>
                <a:lnTo>
                  <a:pt x="4047982" y="1251359"/>
                </a:lnTo>
                <a:lnTo>
                  <a:pt x="4029714" y="1251359"/>
                </a:lnTo>
                <a:cubicBezTo>
                  <a:pt x="3972627" y="1251359"/>
                  <a:pt x="3942941" y="1277048"/>
                  <a:pt x="3942941" y="1339274"/>
                </a:cubicBezTo>
                <a:lnTo>
                  <a:pt x="3942941" y="1491698"/>
                </a:lnTo>
                <a:lnTo>
                  <a:pt x="3920106" y="1491698"/>
                </a:lnTo>
                <a:close/>
                <a:moveTo>
                  <a:pt x="3227064" y="1228524"/>
                </a:moveTo>
                <a:lnTo>
                  <a:pt x="3249899" y="1228524"/>
                </a:lnTo>
                <a:lnTo>
                  <a:pt x="3249899" y="1386656"/>
                </a:lnTo>
                <a:cubicBezTo>
                  <a:pt x="3249899" y="1430614"/>
                  <a:pt x="3268167" y="1475713"/>
                  <a:pt x="3331534" y="1475713"/>
                </a:cubicBezTo>
                <a:cubicBezTo>
                  <a:pt x="3390334" y="1475713"/>
                  <a:pt x="3426870" y="1443173"/>
                  <a:pt x="3426870" y="1386656"/>
                </a:cubicBezTo>
                <a:lnTo>
                  <a:pt x="3426870" y="1228524"/>
                </a:lnTo>
                <a:lnTo>
                  <a:pt x="3449705" y="1228524"/>
                </a:lnTo>
                <a:lnTo>
                  <a:pt x="3449705" y="1491698"/>
                </a:lnTo>
                <a:lnTo>
                  <a:pt x="3426870" y="1491698"/>
                </a:lnTo>
                <a:lnTo>
                  <a:pt x="3426870" y="1422622"/>
                </a:lnTo>
                <a:lnTo>
                  <a:pt x="3425729" y="1422622"/>
                </a:lnTo>
                <a:cubicBezTo>
                  <a:pt x="3414882" y="1470575"/>
                  <a:pt x="3377775" y="1497406"/>
                  <a:pt x="3328680" y="1497406"/>
                </a:cubicBezTo>
                <a:cubicBezTo>
                  <a:pt x="3249899" y="1497406"/>
                  <a:pt x="3227064" y="1445457"/>
                  <a:pt x="3227064" y="1389511"/>
                </a:cubicBezTo>
                <a:close/>
                <a:moveTo>
                  <a:pt x="2563707" y="1228524"/>
                </a:moveTo>
                <a:lnTo>
                  <a:pt x="2586542" y="1228524"/>
                </a:lnTo>
                <a:lnTo>
                  <a:pt x="2586542" y="1491698"/>
                </a:lnTo>
                <a:lnTo>
                  <a:pt x="2563707" y="1491698"/>
                </a:lnTo>
                <a:close/>
                <a:moveTo>
                  <a:pt x="2185216" y="1228524"/>
                </a:moveTo>
                <a:lnTo>
                  <a:pt x="2211476" y="1228524"/>
                </a:lnTo>
                <a:lnTo>
                  <a:pt x="2253721" y="1319864"/>
                </a:lnTo>
                <a:cubicBezTo>
                  <a:pt x="2269706" y="1355829"/>
                  <a:pt x="2301104" y="1419196"/>
                  <a:pt x="2320513" y="1462583"/>
                </a:cubicBezTo>
                <a:cubicBezTo>
                  <a:pt x="2339352" y="1418055"/>
                  <a:pt x="2366755" y="1356971"/>
                  <a:pt x="2382739" y="1320435"/>
                </a:cubicBezTo>
                <a:lnTo>
                  <a:pt x="2423271" y="1228524"/>
                </a:lnTo>
                <a:lnTo>
                  <a:pt x="2447819" y="1228524"/>
                </a:lnTo>
                <a:lnTo>
                  <a:pt x="2329077" y="1495123"/>
                </a:lnTo>
                <a:cubicBezTo>
                  <a:pt x="2302816" y="1553352"/>
                  <a:pt x="2271989" y="1575616"/>
                  <a:pt x="2228603" y="1575616"/>
                </a:cubicBezTo>
                <a:cubicBezTo>
                  <a:pt x="2212618" y="1575616"/>
                  <a:pt x="2200630" y="1573904"/>
                  <a:pt x="2191496" y="1572191"/>
                </a:cubicBezTo>
                <a:lnTo>
                  <a:pt x="2195492" y="1550498"/>
                </a:lnTo>
                <a:cubicBezTo>
                  <a:pt x="2207480" y="1552781"/>
                  <a:pt x="2217185" y="1553923"/>
                  <a:pt x="2228603" y="1553923"/>
                </a:cubicBezTo>
                <a:cubicBezTo>
                  <a:pt x="2259430" y="1553923"/>
                  <a:pt x="2283407" y="1545360"/>
                  <a:pt x="2308525" y="1488843"/>
                </a:cubicBezTo>
                <a:close/>
                <a:moveTo>
                  <a:pt x="2059052" y="1228524"/>
                </a:moveTo>
                <a:lnTo>
                  <a:pt x="2181220" y="1228524"/>
                </a:lnTo>
                <a:lnTo>
                  <a:pt x="2181220" y="1250217"/>
                </a:lnTo>
                <a:lnTo>
                  <a:pt x="2135550" y="1250217"/>
                </a:lnTo>
                <a:cubicBezTo>
                  <a:pt x="2120136" y="1250217"/>
                  <a:pt x="2111002" y="1249646"/>
                  <a:pt x="2085884" y="1248505"/>
                </a:cubicBezTo>
                <a:lnTo>
                  <a:pt x="2085313" y="1250217"/>
                </a:lnTo>
                <a:cubicBezTo>
                  <a:pt x="2129270" y="1256497"/>
                  <a:pt x="2160668" y="1275907"/>
                  <a:pt x="2160668" y="1322718"/>
                </a:cubicBezTo>
                <a:cubicBezTo>
                  <a:pt x="2160668" y="1376952"/>
                  <a:pt x="2125274" y="1406637"/>
                  <a:pt x="2053344" y="1406637"/>
                </a:cubicBezTo>
                <a:cubicBezTo>
                  <a:pt x="2036788" y="1406637"/>
                  <a:pt x="2021946" y="1404354"/>
                  <a:pt x="2009386" y="1400357"/>
                </a:cubicBezTo>
                <a:lnTo>
                  <a:pt x="1997969" y="1416342"/>
                </a:lnTo>
                <a:cubicBezTo>
                  <a:pt x="1991689" y="1424905"/>
                  <a:pt x="1987122" y="1428901"/>
                  <a:pt x="1987122" y="1435752"/>
                </a:cubicBezTo>
                <a:cubicBezTo>
                  <a:pt x="1987122" y="1448882"/>
                  <a:pt x="1999111" y="1454020"/>
                  <a:pt x="2018520" y="1454020"/>
                </a:cubicBezTo>
                <a:cubicBezTo>
                  <a:pt x="2051060" y="1454020"/>
                  <a:pt x="2088738" y="1453449"/>
                  <a:pt x="2121278" y="1453449"/>
                </a:cubicBezTo>
                <a:cubicBezTo>
                  <a:pt x="2165806" y="1453449"/>
                  <a:pt x="2188641" y="1473430"/>
                  <a:pt x="2188641" y="1508253"/>
                </a:cubicBezTo>
                <a:cubicBezTo>
                  <a:pt x="2188641" y="1556207"/>
                  <a:pt x="2158385" y="1577329"/>
                  <a:pt x="2060765" y="1577329"/>
                </a:cubicBezTo>
                <a:cubicBezTo>
                  <a:pt x="1963716" y="1577329"/>
                  <a:pt x="1933460" y="1555636"/>
                  <a:pt x="1933460" y="1520241"/>
                </a:cubicBezTo>
                <a:cubicBezTo>
                  <a:pt x="1933460" y="1497977"/>
                  <a:pt x="1952299" y="1480280"/>
                  <a:pt x="1991118" y="1474001"/>
                </a:cubicBezTo>
                <a:lnTo>
                  <a:pt x="1991118" y="1472859"/>
                </a:lnTo>
                <a:cubicBezTo>
                  <a:pt x="1977417" y="1468863"/>
                  <a:pt x="1965429" y="1459729"/>
                  <a:pt x="1965429" y="1441461"/>
                </a:cubicBezTo>
                <a:cubicBezTo>
                  <a:pt x="1965429" y="1430614"/>
                  <a:pt x="1977417" y="1421480"/>
                  <a:pt x="1987122" y="1414059"/>
                </a:cubicBezTo>
                <a:lnTo>
                  <a:pt x="2006532" y="1399216"/>
                </a:lnTo>
                <a:cubicBezTo>
                  <a:pt x="1969996" y="1386656"/>
                  <a:pt x="1951157" y="1357542"/>
                  <a:pt x="1951157" y="1320435"/>
                </a:cubicBezTo>
                <a:cubicBezTo>
                  <a:pt x="1951157" y="1259922"/>
                  <a:pt x="1991118" y="1228524"/>
                  <a:pt x="2059052" y="1228524"/>
                </a:cubicBezTo>
                <a:close/>
                <a:moveTo>
                  <a:pt x="3592424" y="1222815"/>
                </a:moveTo>
                <a:cubicBezTo>
                  <a:pt x="3652937" y="1222815"/>
                  <a:pt x="3679768" y="1253072"/>
                  <a:pt x="3694040" y="1307305"/>
                </a:cubicBezTo>
                <a:lnTo>
                  <a:pt x="3671776" y="1313013"/>
                </a:lnTo>
                <a:cubicBezTo>
                  <a:pt x="3659216" y="1263347"/>
                  <a:pt x="3636381" y="1244509"/>
                  <a:pt x="3592995" y="1244509"/>
                </a:cubicBezTo>
                <a:cubicBezTo>
                  <a:pt x="3549608" y="1244509"/>
                  <a:pt x="3526202" y="1263347"/>
                  <a:pt x="3526202" y="1293033"/>
                </a:cubicBezTo>
                <a:cubicBezTo>
                  <a:pt x="3526202" y="1321576"/>
                  <a:pt x="3546754" y="1339274"/>
                  <a:pt x="3603271" y="1347266"/>
                </a:cubicBezTo>
                <a:cubicBezTo>
                  <a:pt x="3671776" y="1356971"/>
                  <a:pt x="3703174" y="1380377"/>
                  <a:pt x="3703174" y="1422621"/>
                </a:cubicBezTo>
                <a:cubicBezTo>
                  <a:pt x="3703174" y="1467150"/>
                  <a:pt x="3670634" y="1497977"/>
                  <a:pt x="3606696" y="1497977"/>
                </a:cubicBezTo>
                <a:cubicBezTo>
                  <a:pt x="3531911" y="1497977"/>
                  <a:pt x="3500513" y="1462012"/>
                  <a:pt x="3486241" y="1402070"/>
                </a:cubicBezTo>
                <a:lnTo>
                  <a:pt x="3508505" y="1397503"/>
                </a:lnTo>
                <a:cubicBezTo>
                  <a:pt x="3519352" y="1439748"/>
                  <a:pt x="3540474" y="1475713"/>
                  <a:pt x="3606696" y="1475713"/>
                </a:cubicBezTo>
                <a:cubicBezTo>
                  <a:pt x="3655220" y="1475713"/>
                  <a:pt x="3679768" y="1454020"/>
                  <a:pt x="3679768" y="1422051"/>
                </a:cubicBezTo>
                <a:cubicBezTo>
                  <a:pt x="3679768" y="1392365"/>
                  <a:pt x="3659216" y="1378093"/>
                  <a:pt x="3594137" y="1368388"/>
                </a:cubicBezTo>
                <a:cubicBezTo>
                  <a:pt x="3529057" y="1358684"/>
                  <a:pt x="3503367" y="1334136"/>
                  <a:pt x="3503367" y="1294174"/>
                </a:cubicBezTo>
                <a:cubicBezTo>
                  <a:pt x="3503367" y="1253642"/>
                  <a:pt x="3534195" y="1222815"/>
                  <a:pt x="3592424" y="1222815"/>
                </a:cubicBezTo>
                <a:close/>
                <a:moveTo>
                  <a:pt x="2777214" y="1222815"/>
                </a:moveTo>
                <a:cubicBezTo>
                  <a:pt x="2855994" y="1222815"/>
                  <a:pt x="2878829" y="1274765"/>
                  <a:pt x="2878829" y="1330711"/>
                </a:cubicBezTo>
                <a:lnTo>
                  <a:pt x="2878829" y="1491697"/>
                </a:lnTo>
                <a:lnTo>
                  <a:pt x="2855994" y="1491697"/>
                </a:lnTo>
                <a:lnTo>
                  <a:pt x="2855994" y="1333565"/>
                </a:lnTo>
                <a:cubicBezTo>
                  <a:pt x="2855994" y="1289608"/>
                  <a:pt x="2837727" y="1244509"/>
                  <a:pt x="2774359" y="1244509"/>
                </a:cubicBezTo>
                <a:cubicBezTo>
                  <a:pt x="2715559" y="1244509"/>
                  <a:pt x="2679023" y="1277048"/>
                  <a:pt x="2679023" y="1333565"/>
                </a:cubicBezTo>
                <a:lnTo>
                  <a:pt x="2679023" y="1491697"/>
                </a:lnTo>
                <a:lnTo>
                  <a:pt x="2656188" y="1491697"/>
                </a:lnTo>
                <a:lnTo>
                  <a:pt x="2656188" y="1228524"/>
                </a:lnTo>
                <a:lnTo>
                  <a:pt x="2679023" y="1228524"/>
                </a:lnTo>
                <a:lnTo>
                  <a:pt x="2679023" y="1297600"/>
                </a:lnTo>
                <a:lnTo>
                  <a:pt x="2680165" y="1297600"/>
                </a:lnTo>
                <a:cubicBezTo>
                  <a:pt x="2691011" y="1249646"/>
                  <a:pt x="2728118" y="1222815"/>
                  <a:pt x="2777214" y="1222815"/>
                </a:cubicBezTo>
                <a:close/>
                <a:moveTo>
                  <a:pt x="1792454" y="1222815"/>
                </a:moveTo>
                <a:cubicBezTo>
                  <a:pt x="1868380" y="1222815"/>
                  <a:pt x="1923184" y="1273623"/>
                  <a:pt x="1923184" y="1358684"/>
                </a:cubicBezTo>
                <a:cubicBezTo>
                  <a:pt x="1923184" y="1443744"/>
                  <a:pt x="1874660" y="1497406"/>
                  <a:pt x="1792454" y="1497406"/>
                </a:cubicBezTo>
                <a:cubicBezTo>
                  <a:pt x="1710247" y="1497406"/>
                  <a:pt x="1661723" y="1443744"/>
                  <a:pt x="1661723" y="1358684"/>
                </a:cubicBezTo>
                <a:cubicBezTo>
                  <a:pt x="1661723" y="1273623"/>
                  <a:pt x="1716527" y="1222815"/>
                  <a:pt x="1792454" y="1222815"/>
                </a:cubicBezTo>
                <a:close/>
                <a:moveTo>
                  <a:pt x="1424811" y="1222815"/>
                </a:moveTo>
                <a:cubicBezTo>
                  <a:pt x="1500737" y="1222815"/>
                  <a:pt x="1555541" y="1273623"/>
                  <a:pt x="1555541" y="1358684"/>
                </a:cubicBezTo>
                <a:cubicBezTo>
                  <a:pt x="1555541" y="1443744"/>
                  <a:pt x="1507017" y="1497406"/>
                  <a:pt x="1424811" y="1497406"/>
                </a:cubicBezTo>
                <a:cubicBezTo>
                  <a:pt x="1342604" y="1497406"/>
                  <a:pt x="1294080" y="1443744"/>
                  <a:pt x="1294080" y="1358684"/>
                </a:cubicBezTo>
                <a:cubicBezTo>
                  <a:pt x="1294080" y="1273623"/>
                  <a:pt x="1348884" y="1222815"/>
                  <a:pt x="1424811" y="1222815"/>
                </a:cubicBezTo>
                <a:close/>
                <a:moveTo>
                  <a:pt x="1154216" y="1222815"/>
                </a:moveTo>
                <a:cubicBezTo>
                  <a:pt x="1232996" y="1222815"/>
                  <a:pt x="1255832" y="1274765"/>
                  <a:pt x="1255832" y="1330711"/>
                </a:cubicBezTo>
                <a:lnTo>
                  <a:pt x="1255832" y="1491697"/>
                </a:lnTo>
                <a:lnTo>
                  <a:pt x="1232996" y="1491697"/>
                </a:lnTo>
                <a:lnTo>
                  <a:pt x="1232996" y="1333565"/>
                </a:lnTo>
                <a:cubicBezTo>
                  <a:pt x="1232996" y="1289608"/>
                  <a:pt x="1214728" y="1244509"/>
                  <a:pt x="1151361" y="1244509"/>
                </a:cubicBezTo>
                <a:cubicBezTo>
                  <a:pt x="1092561" y="1244509"/>
                  <a:pt x="1056025" y="1277048"/>
                  <a:pt x="1056025" y="1333565"/>
                </a:cubicBezTo>
                <a:lnTo>
                  <a:pt x="1056025" y="1491697"/>
                </a:lnTo>
                <a:lnTo>
                  <a:pt x="1033190" y="1491697"/>
                </a:lnTo>
                <a:lnTo>
                  <a:pt x="1033190" y="1228524"/>
                </a:lnTo>
                <a:lnTo>
                  <a:pt x="1056025" y="1228524"/>
                </a:lnTo>
                <a:lnTo>
                  <a:pt x="1056025" y="1297600"/>
                </a:lnTo>
                <a:lnTo>
                  <a:pt x="1057167" y="1297600"/>
                </a:lnTo>
                <a:cubicBezTo>
                  <a:pt x="1068013" y="1249646"/>
                  <a:pt x="1105120" y="1222815"/>
                  <a:pt x="1154216" y="1222815"/>
                </a:cubicBezTo>
                <a:close/>
                <a:moveTo>
                  <a:pt x="585623" y="1222815"/>
                </a:moveTo>
                <a:cubicBezTo>
                  <a:pt x="655841" y="1222815"/>
                  <a:pt x="696373" y="1259351"/>
                  <a:pt x="708932" y="1320435"/>
                </a:cubicBezTo>
                <a:lnTo>
                  <a:pt x="686668" y="1326144"/>
                </a:lnTo>
                <a:cubicBezTo>
                  <a:pt x="674680" y="1273623"/>
                  <a:pt x="643852" y="1244509"/>
                  <a:pt x="585052" y="1244509"/>
                </a:cubicBezTo>
                <a:cubicBezTo>
                  <a:pt x="520543" y="1244509"/>
                  <a:pt x="476015" y="1285041"/>
                  <a:pt x="476015" y="1360967"/>
                </a:cubicBezTo>
                <a:cubicBezTo>
                  <a:pt x="476015" y="1431185"/>
                  <a:pt x="519403" y="1475713"/>
                  <a:pt x="587336" y="1475713"/>
                </a:cubicBezTo>
                <a:cubicBezTo>
                  <a:pt x="655270" y="1475713"/>
                  <a:pt x="675251" y="1438035"/>
                  <a:pt x="688381" y="1391223"/>
                </a:cubicBezTo>
                <a:lnTo>
                  <a:pt x="710645" y="1397503"/>
                </a:lnTo>
                <a:cubicBezTo>
                  <a:pt x="695231" y="1460870"/>
                  <a:pt x="657553" y="1497406"/>
                  <a:pt x="587907" y="1497406"/>
                </a:cubicBezTo>
                <a:cubicBezTo>
                  <a:pt x="505701" y="1497406"/>
                  <a:pt x="453180" y="1443744"/>
                  <a:pt x="453180" y="1358684"/>
                </a:cubicBezTo>
                <a:cubicBezTo>
                  <a:pt x="453180" y="1273623"/>
                  <a:pt x="511409" y="1222815"/>
                  <a:pt x="585623" y="1222815"/>
                </a:cubicBezTo>
                <a:close/>
                <a:moveTo>
                  <a:pt x="311128" y="1222815"/>
                </a:moveTo>
                <a:cubicBezTo>
                  <a:pt x="387054" y="1222815"/>
                  <a:pt x="431582" y="1271339"/>
                  <a:pt x="431582" y="1344412"/>
                </a:cubicBezTo>
                <a:cubicBezTo>
                  <a:pt x="431582" y="1347837"/>
                  <a:pt x="431582" y="1358112"/>
                  <a:pt x="431011" y="1366105"/>
                </a:cubicBezTo>
                <a:lnTo>
                  <a:pt x="203803" y="1366105"/>
                </a:lnTo>
                <a:cubicBezTo>
                  <a:pt x="206086" y="1433468"/>
                  <a:pt x="246620" y="1475713"/>
                  <a:pt x="312841" y="1475713"/>
                </a:cubicBezTo>
                <a:cubicBezTo>
                  <a:pt x="372211" y="1475713"/>
                  <a:pt x="397330" y="1443744"/>
                  <a:pt x="408747" y="1403783"/>
                </a:cubicBezTo>
                <a:lnTo>
                  <a:pt x="430440" y="1411204"/>
                </a:lnTo>
                <a:cubicBezTo>
                  <a:pt x="416739" y="1466579"/>
                  <a:pt x="375637" y="1497406"/>
                  <a:pt x="313412" y="1497406"/>
                </a:cubicBezTo>
                <a:cubicBezTo>
                  <a:pt x="230634" y="1497406"/>
                  <a:pt x="180397" y="1443744"/>
                  <a:pt x="180397" y="1358684"/>
                </a:cubicBezTo>
                <a:cubicBezTo>
                  <a:pt x="180397" y="1273623"/>
                  <a:pt x="236915" y="1222815"/>
                  <a:pt x="311128" y="1222815"/>
                </a:cubicBezTo>
                <a:close/>
                <a:moveTo>
                  <a:pt x="3762545" y="1149172"/>
                </a:moveTo>
                <a:lnTo>
                  <a:pt x="3785380" y="1149172"/>
                </a:lnTo>
                <a:lnTo>
                  <a:pt x="3785380" y="1228524"/>
                </a:lnTo>
                <a:lnTo>
                  <a:pt x="3882999" y="1228524"/>
                </a:lnTo>
                <a:lnTo>
                  <a:pt x="3882999" y="1250217"/>
                </a:lnTo>
                <a:lnTo>
                  <a:pt x="3785380" y="1250217"/>
                </a:lnTo>
                <a:lnTo>
                  <a:pt x="3785380" y="1418625"/>
                </a:lnTo>
                <a:cubicBezTo>
                  <a:pt x="3785380" y="1456303"/>
                  <a:pt x="3800222" y="1475713"/>
                  <a:pt x="3835617" y="1475713"/>
                </a:cubicBezTo>
                <a:cubicBezTo>
                  <a:pt x="3852172" y="1475713"/>
                  <a:pt x="3863019" y="1474000"/>
                  <a:pt x="3881287" y="1468862"/>
                </a:cubicBezTo>
                <a:lnTo>
                  <a:pt x="3885283" y="1489414"/>
                </a:lnTo>
                <a:cubicBezTo>
                  <a:pt x="3868727" y="1494552"/>
                  <a:pt x="3853885" y="1497406"/>
                  <a:pt x="3834475" y="1497406"/>
                </a:cubicBezTo>
                <a:cubicBezTo>
                  <a:pt x="3785380" y="1497406"/>
                  <a:pt x="3762545" y="1465437"/>
                  <a:pt x="3762545" y="1417484"/>
                </a:cubicBezTo>
                <a:lnTo>
                  <a:pt x="3762545" y="1250217"/>
                </a:lnTo>
                <a:lnTo>
                  <a:pt x="3714591" y="1250217"/>
                </a:lnTo>
                <a:lnTo>
                  <a:pt x="3714591" y="1228524"/>
                </a:lnTo>
                <a:lnTo>
                  <a:pt x="3762545" y="1228524"/>
                </a:lnTo>
                <a:close/>
                <a:moveTo>
                  <a:pt x="47954" y="1149172"/>
                </a:moveTo>
                <a:lnTo>
                  <a:pt x="70789" y="1149172"/>
                </a:lnTo>
                <a:lnTo>
                  <a:pt x="70789" y="1228524"/>
                </a:lnTo>
                <a:lnTo>
                  <a:pt x="168408" y="1228524"/>
                </a:lnTo>
                <a:lnTo>
                  <a:pt x="168408" y="1250217"/>
                </a:lnTo>
                <a:lnTo>
                  <a:pt x="70789" y="1250217"/>
                </a:lnTo>
                <a:lnTo>
                  <a:pt x="70789" y="1418625"/>
                </a:lnTo>
                <a:cubicBezTo>
                  <a:pt x="70789" y="1456303"/>
                  <a:pt x="85631" y="1475713"/>
                  <a:pt x="121027" y="1475713"/>
                </a:cubicBezTo>
                <a:cubicBezTo>
                  <a:pt x="137581" y="1475713"/>
                  <a:pt x="148428" y="1474000"/>
                  <a:pt x="166697" y="1468862"/>
                </a:cubicBezTo>
                <a:lnTo>
                  <a:pt x="170692" y="1489414"/>
                </a:lnTo>
                <a:cubicBezTo>
                  <a:pt x="154136" y="1494552"/>
                  <a:pt x="139294" y="1497406"/>
                  <a:pt x="119885" y="1497406"/>
                </a:cubicBezTo>
                <a:cubicBezTo>
                  <a:pt x="70789" y="1497406"/>
                  <a:pt x="47954" y="1465437"/>
                  <a:pt x="47954" y="1417484"/>
                </a:cubicBezTo>
                <a:lnTo>
                  <a:pt x="47954" y="1250217"/>
                </a:lnTo>
                <a:lnTo>
                  <a:pt x="0" y="1250217"/>
                </a:lnTo>
                <a:lnTo>
                  <a:pt x="0" y="1228524"/>
                </a:lnTo>
                <a:lnTo>
                  <a:pt x="47954" y="1228524"/>
                </a:lnTo>
                <a:close/>
                <a:moveTo>
                  <a:pt x="3146000" y="1141751"/>
                </a:moveTo>
                <a:lnTo>
                  <a:pt x="3168835" y="1141751"/>
                </a:lnTo>
                <a:lnTo>
                  <a:pt x="3168835" y="1491698"/>
                </a:lnTo>
                <a:lnTo>
                  <a:pt x="3146000" y="1491698"/>
                </a:lnTo>
                <a:lnTo>
                  <a:pt x="3146000" y="1408350"/>
                </a:lnTo>
                <a:lnTo>
                  <a:pt x="3145429" y="1408350"/>
                </a:lnTo>
                <a:cubicBezTo>
                  <a:pt x="3135153" y="1458587"/>
                  <a:pt x="3102043" y="1497406"/>
                  <a:pt x="3037534" y="1497406"/>
                </a:cubicBezTo>
                <a:cubicBezTo>
                  <a:pt x="2958753" y="1497406"/>
                  <a:pt x="2917079" y="1443744"/>
                  <a:pt x="2917079" y="1359826"/>
                </a:cubicBezTo>
                <a:cubicBezTo>
                  <a:pt x="2917079" y="1275907"/>
                  <a:pt x="2962178" y="1222244"/>
                  <a:pt x="3034679" y="1222815"/>
                </a:cubicBezTo>
                <a:cubicBezTo>
                  <a:pt x="3103755" y="1222244"/>
                  <a:pt x="3136295" y="1262206"/>
                  <a:pt x="3146000" y="1313584"/>
                </a:cubicBezTo>
                <a:close/>
                <a:moveTo>
                  <a:pt x="2557998" y="1141751"/>
                </a:moveTo>
                <a:lnTo>
                  <a:pt x="2592251" y="1141751"/>
                </a:lnTo>
                <a:lnTo>
                  <a:pt x="2592251" y="1175433"/>
                </a:lnTo>
                <a:lnTo>
                  <a:pt x="2557998" y="1175433"/>
                </a:lnTo>
                <a:close/>
                <a:moveTo>
                  <a:pt x="1597214" y="1141751"/>
                </a:moveTo>
                <a:lnTo>
                  <a:pt x="1620049" y="1141751"/>
                </a:lnTo>
                <a:lnTo>
                  <a:pt x="1620049" y="1491698"/>
                </a:lnTo>
                <a:lnTo>
                  <a:pt x="1597214" y="1491698"/>
                </a:lnTo>
                <a:close/>
                <a:moveTo>
                  <a:pt x="752414" y="1141751"/>
                </a:moveTo>
                <a:lnTo>
                  <a:pt x="775249" y="1141751"/>
                </a:lnTo>
                <a:lnTo>
                  <a:pt x="775249" y="1297600"/>
                </a:lnTo>
                <a:lnTo>
                  <a:pt x="776391" y="1297600"/>
                </a:lnTo>
                <a:cubicBezTo>
                  <a:pt x="787237" y="1249646"/>
                  <a:pt x="824344" y="1222815"/>
                  <a:pt x="873440" y="1222815"/>
                </a:cubicBezTo>
                <a:cubicBezTo>
                  <a:pt x="952220" y="1222815"/>
                  <a:pt x="975055" y="1274765"/>
                  <a:pt x="975055" y="1330711"/>
                </a:cubicBezTo>
                <a:lnTo>
                  <a:pt x="975055" y="1491698"/>
                </a:lnTo>
                <a:lnTo>
                  <a:pt x="952220" y="1491698"/>
                </a:lnTo>
                <a:lnTo>
                  <a:pt x="952220" y="1333565"/>
                </a:lnTo>
                <a:cubicBezTo>
                  <a:pt x="952220" y="1289608"/>
                  <a:pt x="933952" y="1244509"/>
                  <a:pt x="870585" y="1244509"/>
                </a:cubicBezTo>
                <a:cubicBezTo>
                  <a:pt x="811785" y="1244509"/>
                  <a:pt x="775249" y="1277048"/>
                  <a:pt x="775249" y="1333565"/>
                </a:cubicBezTo>
                <a:lnTo>
                  <a:pt x="775249" y="1491698"/>
                </a:lnTo>
                <a:lnTo>
                  <a:pt x="752414" y="1491698"/>
                </a:lnTo>
                <a:close/>
                <a:moveTo>
                  <a:pt x="1443649" y="802080"/>
                </a:moveTo>
                <a:cubicBezTo>
                  <a:pt x="1400263" y="802080"/>
                  <a:pt x="1376857" y="819777"/>
                  <a:pt x="1376857" y="855171"/>
                </a:cubicBezTo>
                <a:cubicBezTo>
                  <a:pt x="1376857" y="879147"/>
                  <a:pt x="1393412" y="904837"/>
                  <a:pt x="1440795" y="904837"/>
                </a:cubicBezTo>
                <a:cubicBezTo>
                  <a:pt x="1504733" y="904837"/>
                  <a:pt x="1543553" y="871155"/>
                  <a:pt x="1543553" y="826056"/>
                </a:cubicBezTo>
                <a:lnTo>
                  <a:pt x="1543553" y="802080"/>
                </a:lnTo>
                <a:close/>
                <a:moveTo>
                  <a:pt x="3769396" y="673633"/>
                </a:moveTo>
                <a:cubicBezTo>
                  <a:pt x="3710025" y="673633"/>
                  <a:pt x="3669492" y="708456"/>
                  <a:pt x="3663213" y="773536"/>
                </a:cubicBezTo>
                <a:lnTo>
                  <a:pt x="3868728" y="773536"/>
                </a:lnTo>
                <a:cubicBezTo>
                  <a:pt x="3865874" y="711310"/>
                  <a:pt x="3834475" y="673633"/>
                  <a:pt x="3769396" y="673633"/>
                </a:cubicBezTo>
                <a:close/>
                <a:moveTo>
                  <a:pt x="2766368" y="673633"/>
                </a:moveTo>
                <a:cubicBezTo>
                  <a:pt x="2700146" y="673633"/>
                  <a:pt x="2658472" y="717019"/>
                  <a:pt x="2658472" y="787236"/>
                </a:cubicBezTo>
                <a:cubicBezTo>
                  <a:pt x="2658472" y="857454"/>
                  <a:pt x="2696721" y="904837"/>
                  <a:pt x="2765797" y="904837"/>
                </a:cubicBezTo>
                <a:cubicBezTo>
                  <a:pt x="2834873" y="904837"/>
                  <a:pt x="2874263" y="857454"/>
                  <a:pt x="2874263" y="787236"/>
                </a:cubicBezTo>
                <a:cubicBezTo>
                  <a:pt x="2874263" y="717019"/>
                  <a:pt x="2832589" y="673633"/>
                  <a:pt x="2766368" y="673633"/>
                </a:cubicBezTo>
                <a:close/>
                <a:moveTo>
                  <a:pt x="2116711" y="673633"/>
                </a:moveTo>
                <a:cubicBezTo>
                  <a:pt x="2050490" y="673633"/>
                  <a:pt x="2008816" y="717019"/>
                  <a:pt x="2008816" y="787236"/>
                </a:cubicBezTo>
                <a:cubicBezTo>
                  <a:pt x="2008816" y="857454"/>
                  <a:pt x="2047065" y="904837"/>
                  <a:pt x="2116141" y="904837"/>
                </a:cubicBezTo>
                <a:cubicBezTo>
                  <a:pt x="2185217" y="904837"/>
                  <a:pt x="2224607" y="857454"/>
                  <a:pt x="2224607" y="787236"/>
                </a:cubicBezTo>
                <a:cubicBezTo>
                  <a:pt x="2224607" y="717019"/>
                  <a:pt x="2182933" y="673633"/>
                  <a:pt x="2116711" y="673633"/>
                </a:cubicBezTo>
                <a:close/>
                <a:moveTo>
                  <a:pt x="1200456" y="673633"/>
                </a:moveTo>
                <a:cubicBezTo>
                  <a:pt x="1135947" y="673633"/>
                  <a:pt x="1094273" y="714165"/>
                  <a:pt x="1094273" y="787808"/>
                </a:cubicBezTo>
                <a:lnTo>
                  <a:pt x="1094273" y="790662"/>
                </a:lnTo>
                <a:cubicBezTo>
                  <a:pt x="1094273" y="859738"/>
                  <a:pt x="1135947" y="905979"/>
                  <a:pt x="1200456" y="905979"/>
                </a:cubicBezTo>
                <a:cubicBezTo>
                  <a:pt x="1264965" y="905979"/>
                  <a:pt x="1299788" y="863163"/>
                  <a:pt x="1299788" y="788949"/>
                </a:cubicBezTo>
                <a:cubicBezTo>
                  <a:pt x="1299788" y="714735"/>
                  <a:pt x="1267248" y="673633"/>
                  <a:pt x="1200456" y="673633"/>
                </a:cubicBezTo>
                <a:close/>
                <a:moveTo>
                  <a:pt x="418452" y="673633"/>
                </a:moveTo>
                <a:cubicBezTo>
                  <a:pt x="352231" y="673633"/>
                  <a:pt x="310557" y="717019"/>
                  <a:pt x="310557" y="787236"/>
                </a:cubicBezTo>
                <a:cubicBezTo>
                  <a:pt x="310557" y="857454"/>
                  <a:pt x="348805" y="904837"/>
                  <a:pt x="417881" y="904837"/>
                </a:cubicBezTo>
                <a:cubicBezTo>
                  <a:pt x="486957" y="904837"/>
                  <a:pt x="526347" y="857454"/>
                  <a:pt x="526347" y="787236"/>
                </a:cubicBezTo>
                <a:cubicBezTo>
                  <a:pt x="526347" y="717019"/>
                  <a:pt x="484673" y="673633"/>
                  <a:pt x="418452" y="673633"/>
                </a:cubicBezTo>
                <a:close/>
                <a:moveTo>
                  <a:pt x="1913480" y="657648"/>
                </a:moveTo>
                <a:lnTo>
                  <a:pt x="1936315" y="657648"/>
                </a:lnTo>
                <a:lnTo>
                  <a:pt x="1936315" y="920822"/>
                </a:lnTo>
                <a:lnTo>
                  <a:pt x="1913480" y="920822"/>
                </a:lnTo>
                <a:close/>
                <a:moveTo>
                  <a:pt x="3769966" y="651939"/>
                </a:moveTo>
                <a:cubicBezTo>
                  <a:pt x="3845893" y="651939"/>
                  <a:pt x="3890421" y="700463"/>
                  <a:pt x="3890421" y="773536"/>
                </a:cubicBezTo>
                <a:cubicBezTo>
                  <a:pt x="3890421" y="776961"/>
                  <a:pt x="3890421" y="787236"/>
                  <a:pt x="3889850" y="795229"/>
                </a:cubicBezTo>
                <a:lnTo>
                  <a:pt x="3662642" y="795229"/>
                </a:lnTo>
                <a:cubicBezTo>
                  <a:pt x="3664925" y="862592"/>
                  <a:pt x="3705457" y="904837"/>
                  <a:pt x="3771679" y="904837"/>
                </a:cubicBezTo>
                <a:cubicBezTo>
                  <a:pt x="3831050" y="904837"/>
                  <a:pt x="3856169" y="872868"/>
                  <a:pt x="3867586" y="832907"/>
                </a:cubicBezTo>
                <a:lnTo>
                  <a:pt x="3889279" y="840328"/>
                </a:lnTo>
                <a:cubicBezTo>
                  <a:pt x="3875578" y="895703"/>
                  <a:pt x="3834475" y="926530"/>
                  <a:pt x="3772250" y="926530"/>
                </a:cubicBezTo>
                <a:cubicBezTo>
                  <a:pt x="3689473" y="926530"/>
                  <a:pt x="3639236" y="872868"/>
                  <a:pt x="3639236" y="787808"/>
                </a:cubicBezTo>
                <a:cubicBezTo>
                  <a:pt x="3639236" y="702747"/>
                  <a:pt x="3695753" y="651939"/>
                  <a:pt x="3769966" y="651939"/>
                </a:cubicBezTo>
                <a:close/>
                <a:moveTo>
                  <a:pt x="2766368" y="651939"/>
                </a:moveTo>
                <a:cubicBezTo>
                  <a:pt x="2842294" y="651939"/>
                  <a:pt x="2897098" y="702747"/>
                  <a:pt x="2897098" y="787808"/>
                </a:cubicBezTo>
                <a:cubicBezTo>
                  <a:pt x="2897098" y="872868"/>
                  <a:pt x="2848574" y="926530"/>
                  <a:pt x="2766368" y="926530"/>
                </a:cubicBezTo>
                <a:cubicBezTo>
                  <a:pt x="2684161" y="926530"/>
                  <a:pt x="2635637" y="872868"/>
                  <a:pt x="2635637" y="787808"/>
                </a:cubicBezTo>
                <a:cubicBezTo>
                  <a:pt x="2635637" y="702747"/>
                  <a:pt x="2690441" y="651939"/>
                  <a:pt x="2766368" y="651939"/>
                </a:cubicBezTo>
                <a:close/>
                <a:moveTo>
                  <a:pt x="2410142" y="651939"/>
                </a:moveTo>
                <a:cubicBezTo>
                  <a:pt x="2488922" y="651939"/>
                  <a:pt x="2511757" y="703889"/>
                  <a:pt x="2511757" y="759835"/>
                </a:cubicBezTo>
                <a:lnTo>
                  <a:pt x="2511757" y="920821"/>
                </a:lnTo>
                <a:lnTo>
                  <a:pt x="2488922" y="920821"/>
                </a:lnTo>
                <a:lnTo>
                  <a:pt x="2488922" y="762689"/>
                </a:lnTo>
                <a:cubicBezTo>
                  <a:pt x="2488922" y="718732"/>
                  <a:pt x="2470654" y="673633"/>
                  <a:pt x="2407287" y="673633"/>
                </a:cubicBezTo>
                <a:cubicBezTo>
                  <a:pt x="2348487" y="673633"/>
                  <a:pt x="2311951" y="706172"/>
                  <a:pt x="2311951" y="762689"/>
                </a:cubicBezTo>
                <a:lnTo>
                  <a:pt x="2311951" y="920821"/>
                </a:lnTo>
                <a:lnTo>
                  <a:pt x="2289116" y="920821"/>
                </a:lnTo>
                <a:lnTo>
                  <a:pt x="2289116" y="657648"/>
                </a:lnTo>
                <a:lnTo>
                  <a:pt x="2311951" y="657648"/>
                </a:lnTo>
                <a:lnTo>
                  <a:pt x="2311951" y="726724"/>
                </a:lnTo>
                <a:lnTo>
                  <a:pt x="2313093" y="726724"/>
                </a:lnTo>
                <a:cubicBezTo>
                  <a:pt x="2323939" y="678770"/>
                  <a:pt x="2361046" y="651939"/>
                  <a:pt x="2410142" y="651939"/>
                </a:cubicBezTo>
                <a:close/>
                <a:moveTo>
                  <a:pt x="2116711" y="651939"/>
                </a:moveTo>
                <a:cubicBezTo>
                  <a:pt x="2192638" y="651939"/>
                  <a:pt x="2247442" y="702747"/>
                  <a:pt x="2247442" y="787808"/>
                </a:cubicBezTo>
                <a:cubicBezTo>
                  <a:pt x="2247442" y="872868"/>
                  <a:pt x="2198918" y="926530"/>
                  <a:pt x="2116711" y="926530"/>
                </a:cubicBezTo>
                <a:cubicBezTo>
                  <a:pt x="2034505" y="926530"/>
                  <a:pt x="1985981" y="872868"/>
                  <a:pt x="1985981" y="787808"/>
                </a:cubicBezTo>
                <a:cubicBezTo>
                  <a:pt x="1985981" y="702747"/>
                  <a:pt x="2040785" y="651939"/>
                  <a:pt x="2116711" y="651939"/>
                </a:cubicBezTo>
                <a:close/>
                <a:moveTo>
                  <a:pt x="1745643" y="651939"/>
                </a:moveTo>
                <a:cubicBezTo>
                  <a:pt x="1824424" y="651939"/>
                  <a:pt x="1847259" y="703889"/>
                  <a:pt x="1847259" y="759835"/>
                </a:cubicBezTo>
                <a:lnTo>
                  <a:pt x="1847259" y="920821"/>
                </a:lnTo>
                <a:lnTo>
                  <a:pt x="1824424" y="920821"/>
                </a:lnTo>
                <a:lnTo>
                  <a:pt x="1824424" y="762689"/>
                </a:lnTo>
                <a:cubicBezTo>
                  <a:pt x="1824424" y="718732"/>
                  <a:pt x="1806155" y="673633"/>
                  <a:pt x="1742788" y="673633"/>
                </a:cubicBezTo>
                <a:cubicBezTo>
                  <a:pt x="1683988" y="673633"/>
                  <a:pt x="1647452" y="706172"/>
                  <a:pt x="1647452" y="762689"/>
                </a:cubicBezTo>
                <a:lnTo>
                  <a:pt x="1647452" y="920821"/>
                </a:lnTo>
                <a:lnTo>
                  <a:pt x="1624617" y="920821"/>
                </a:lnTo>
                <a:lnTo>
                  <a:pt x="1624617" y="657648"/>
                </a:lnTo>
                <a:lnTo>
                  <a:pt x="1647452" y="657648"/>
                </a:lnTo>
                <a:lnTo>
                  <a:pt x="1647452" y="726724"/>
                </a:lnTo>
                <a:lnTo>
                  <a:pt x="1648594" y="726724"/>
                </a:lnTo>
                <a:cubicBezTo>
                  <a:pt x="1659440" y="678770"/>
                  <a:pt x="1696547" y="651939"/>
                  <a:pt x="1745643" y="651939"/>
                </a:cubicBezTo>
                <a:close/>
                <a:moveTo>
                  <a:pt x="1469339" y="651939"/>
                </a:moveTo>
                <a:cubicBezTo>
                  <a:pt x="1536131" y="651939"/>
                  <a:pt x="1566388" y="688475"/>
                  <a:pt x="1566388" y="756409"/>
                </a:cubicBezTo>
                <a:lnTo>
                  <a:pt x="1566388" y="920821"/>
                </a:lnTo>
                <a:lnTo>
                  <a:pt x="1543553" y="920821"/>
                </a:lnTo>
                <a:lnTo>
                  <a:pt x="1543553" y="851745"/>
                </a:lnTo>
                <a:lnTo>
                  <a:pt x="1542982" y="851745"/>
                </a:lnTo>
                <a:cubicBezTo>
                  <a:pt x="1530993" y="903695"/>
                  <a:pt x="1489319" y="926530"/>
                  <a:pt x="1441937" y="926530"/>
                </a:cubicBezTo>
                <a:cubicBezTo>
                  <a:pt x="1385991" y="926530"/>
                  <a:pt x="1354022" y="901983"/>
                  <a:pt x="1354022" y="854600"/>
                </a:cubicBezTo>
                <a:cubicBezTo>
                  <a:pt x="1354022" y="814068"/>
                  <a:pt x="1384278" y="780386"/>
                  <a:pt x="1442508" y="780386"/>
                </a:cubicBezTo>
                <a:lnTo>
                  <a:pt x="1543553" y="780386"/>
                </a:lnTo>
                <a:lnTo>
                  <a:pt x="1543553" y="757551"/>
                </a:lnTo>
                <a:cubicBezTo>
                  <a:pt x="1543553" y="703318"/>
                  <a:pt x="1524714" y="673633"/>
                  <a:pt x="1469339" y="673633"/>
                </a:cubicBezTo>
                <a:cubicBezTo>
                  <a:pt x="1419673" y="673633"/>
                  <a:pt x="1393983" y="697609"/>
                  <a:pt x="1384849" y="753555"/>
                </a:cubicBezTo>
                <a:lnTo>
                  <a:pt x="1362585" y="748988"/>
                </a:lnTo>
                <a:cubicBezTo>
                  <a:pt x="1372861" y="682196"/>
                  <a:pt x="1412251" y="651939"/>
                  <a:pt x="1469339" y="651939"/>
                </a:cubicBezTo>
                <a:close/>
                <a:moveTo>
                  <a:pt x="1202739" y="651939"/>
                </a:moveTo>
                <a:cubicBezTo>
                  <a:pt x="1281520" y="651939"/>
                  <a:pt x="1323194" y="705601"/>
                  <a:pt x="1323194" y="789520"/>
                </a:cubicBezTo>
                <a:cubicBezTo>
                  <a:pt x="1323194" y="873439"/>
                  <a:pt x="1278095" y="927101"/>
                  <a:pt x="1205594" y="926530"/>
                </a:cubicBezTo>
                <a:cubicBezTo>
                  <a:pt x="1136518" y="927101"/>
                  <a:pt x="1103978" y="887140"/>
                  <a:pt x="1094273" y="835761"/>
                </a:cubicBezTo>
                <a:lnTo>
                  <a:pt x="1094273" y="1000744"/>
                </a:lnTo>
                <a:lnTo>
                  <a:pt x="1071438" y="1000744"/>
                </a:lnTo>
                <a:lnTo>
                  <a:pt x="1071438" y="657648"/>
                </a:lnTo>
                <a:lnTo>
                  <a:pt x="1094273" y="657648"/>
                </a:lnTo>
                <a:lnTo>
                  <a:pt x="1094273" y="740996"/>
                </a:lnTo>
                <a:lnTo>
                  <a:pt x="1094844" y="740996"/>
                </a:lnTo>
                <a:cubicBezTo>
                  <a:pt x="1105120" y="690759"/>
                  <a:pt x="1138230" y="651939"/>
                  <a:pt x="1202739" y="651939"/>
                </a:cubicBezTo>
                <a:close/>
                <a:moveTo>
                  <a:pt x="711787" y="651939"/>
                </a:moveTo>
                <a:cubicBezTo>
                  <a:pt x="778008" y="651939"/>
                  <a:pt x="804839" y="688475"/>
                  <a:pt x="811690" y="733574"/>
                </a:cubicBezTo>
                <a:lnTo>
                  <a:pt x="812261" y="733574"/>
                </a:lnTo>
                <a:cubicBezTo>
                  <a:pt x="820253" y="681054"/>
                  <a:pt x="852222" y="651939"/>
                  <a:pt x="909310" y="651939"/>
                </a:cubicBezTo>
                <a:cubicBezTo>
                  <a:pt x="990374" y="651939"/>
                  <a:pt x="1013209" y="703889"/>
                  <a:pt x="1013209" y="759835"/>
                </a:cubicBezTo>
                <a:lnTo>
                  <a:pt x="1013209" y="920821"/>
                </a:lnTo>
                <a:lnTo>
                  <a:pt x="990374" y="920821"/>
                </a:lnTo>
                <a:lnTo>
                  <a:pt x="990374" y="762689"/>
                </a:lnTo>
                <a:cubicBezTo>
                  <a:pt x="990374" y="718732"/>
                  <a:pt x="972106" y="673633"/>
                  <a:pt x="908739" y="673633"/>
                </a:cubicBezTo>
                <a:cubicBezTo>
                  <a:pt x="849938" y="673633"/>
                  <a:pt x="813402" y="706172"/>
                  <a:pt x="813402" y="762689"/>
                </a:cubicBezTo>
                <a:lnTo>
                  <a:pt x="813402" y="920821"/>
                </a:lnTo>
                <a:lnTo>
                  <a:pt x="790567" y="920821"/>
                </a:lnTo>
                <a:lnTo>
                  <a:pt x="790567" y="762689"/>
                </a:lnTo>
                <a:cubicBezTo>
                  <a:pt x="790567" y="718732"/>
                  <a:pt x="772299" y="673633"/>
                  <a:pt x="708932" y="673633"/>
                </a:cubicBezTo>
                <a:cubicBezTo>
                  <a:pt x="650132" y="673633"/>
                  <a:pt x="613596" y="706172"/>
                  <a:pt x="613596" y="762689"/>
                </a:cubicBezTo>
                <a:lnTo>
                  <a:pt x="613596" y="920821"/>
                </a:lnTo>
                <a:lnTo>
                  <a:pt x="590761" y="920821"/>
                </a:lnTo>
                <a:lnTo>
                  <a:pt x="590761" y="657648"/>
                </a:lnTo>
                <a:lnTo>
                  <a:pt x="613596" y="657648"/>
                </a:lnTo>
                <a:lnTo>
                  <a:pt x="613596" y="726724"/>
                </a:lnTo>
                <a:lnTo>
                  <a:pt x="614738" y="726724"/>
                </a:lnTo>
                <a:cubicBezTo>
                  <a:pt x="625584" y="678770"/>
                  <a:pt x="662691" y="651939"/>
                  <a:pt x="711787" y="651939"/>
                </a:cubicBezTo>
                <a:close/>
                <a:moveTo>
                  <a:pt x="418452" y="651939"/>
                </a:moveTo>
                <a:cubicBezTo>
                  <a:pt x="494378" y="651939"/>
                  <a:pt x="549182" y="702747"/>
                  <a:pt x="549182" y="787808"/>
                </a:cubicBezTo>
                <a:cubicBezTo>
                  <a:pt x="549182" y="872868"/>
                  <a:pt x="500659" y="926530"/>
                  <a:pt x="418452" y="926530"/>
                </a:cubicBezTo>
                <a:cubicBezTo>
                  <a:pt x="336245" y="926530"/>
                  <a:pt x="287722" y="872868"/>
                  <a:pt x="287722" y="787808"/>
                </a:cubicBezTo>
                <a:cubicBezTo>
                  <a:pt x="287722" y="702747"/>
                  <a:pt x="342526" y="651939"/>
                  <a:pt x="418452" y="651939"/>
                </a:cubicBezTo>
                <a:close/>
                <a:moveTo>
                  <a:pt x="141006" y="651939"/>
                </a:moveTo>
                <a:cubicBezTo>
                  <a:pt x="211224" y="651939"/>
                  <a:pt x="251756" y="688475"/>
                  <a:pt x="264315" y="749559"/>
                </a:cubicBezTo>
                <a:lnTo>
                  <a:pt x="242051" y="755268"/>
                </a:lnTo>
                <a:cubicBezTo>
                  <a:pt x="229967" y="702747"/>
                  <a:pt x="199235" y="673633"/>
                  <a:pt x="140435" y="673633"/>
                </a:cubicBezTo>
                <a:cubicBezTo>
                  <a:pt x="75926" y="673633"/>
                  <a:pt x="31398" y="714165"/>
                  <a:pt x="31398" y="790091"/>
                </a:cubicBezTo>
                <a:cubicBezTo>
                  <a:pt x="31398" y="860309"/>
                  <a:pt x="74785" y="904837"/>
                  <a:pt x="142719" y="904837"/>
                </a:cubicBezTo>
                <a:cubicBezTo>
                  <a:pt x="210653" y="904837"/>
                  <a:pt x="230634" y="867159"/>
                  <a:pt x="243764" y="820347"/>
                </a:cubicBezTo>
                <a:lnTo>
                  <a:pt x="266028" y="826627"/>
                </a:lnTo>
                <a:cubicBezTo>
                  <a:pt x="250614" y="889994"/>
                  <a:pt x="212936" y="926530"/>
                  <a:pt x="143290" y="926530"/>
                </a:cubicBezTo>
                <a:cubicBezTo>
                  <a:pt x="61084" y="926530"/>
                  <a:pt x="8563" y="872868"/>
                  <a:pt x="8563" y="787808"/>
                </a:cubicBezTo>
                <a:cubicBezTo>
                  <a:pt x="8563" y="702747"/>
                  <a:pt x="66792" y="651939"/>
                  <a:pt x="141006" y="651939"/>
                </a:cubicBezTo>
                <a:close/>
                <a:moveTo>
                  <a:pt x="3220784" y="578297"/>
                </a:moveTo>
                <a:lnTo>
                  <a:pt x="3243619" y="578297"/>
                </a:lnTo>
                <a:lnTo>
                  <a:pt x="3243619" y="657649"/>
                </a:lnTo>
                <a:lnTo>
                  <a:pt x="3341238" y="657649"/>
                </a:lnTo>
                <a:lnTo>
                  <a:pt x="3341238" y="679342"/>
                </a:lnTo>
                <a:lnTo>
                  <a:pt x="3243619" y="679342"/>
                </a:lnTo>
                <a:lnTo>
                  <a:pt x="3243619" y="847750"/>
                </a:lnTo>
                <a:cubicBezTo>
                  <a:pt x="3243619" y="885428"/>
                  <a:pt x="3258461" y="904838"/>
                  <a:pt x="3293856" y="904838"/>
                </a:cubicBezTo>
                <a:cubicBezTo>
                  <a:pt x="3310411" y="904838"/>
                  <a:pt x="3321258" y="903125"/>
                  <a:pt x="3339526" y="897987"/>
                </a:cubicBezTo>
                <a:lnTo>
                  <a:pt x="3343522" y="918539"/>
                </a:lnTo>
                <a:cubicBezTo>
                  <a:pt x="3326966" y="923677"/>
                  <a:pt x="3312124" y="926531"/>
                  <a:pt x="3292714" y="926531"/>
                </a:cubicBezTo>
                <a:cubicBezTo>
                  <a:pt x="3243619" y="926531"/>
                  <a:pt x="3220784" y="894562"/>
                  <a:pt x="3220784" y="846609"/>
                </a:cubicBezTo>
                <a:lnTo>
                  <a:pt x="3220784" y="679342"/>
                </a:lnTo>
                <a:lnTo>
                  <a:pt x="3172830" y="679342"/>
                </a:lnTo>
                <a:lnTo>
                  <a:pt x="3172830" y="657649"/>
                </a:lnTo>
                <a:lnTo>
                  <a:pt x="3220784" y="657649"/>
                </a:lnTo>
                <a:close/>
                <a:moveTo>
                  <a:pt x="3378346" y="570875"/>
                </a:moveTo>
                <a:lnTo>
                  <a:pt x="3401181" y="570875"/>
                </a:lnTo>
                <a:lnTo>
                  <a:pt x="3401181" y="726724"/>
                </a:lnTo>
                <a:lnTo>
                  <a:pt x="3402323" y="726724"/>
                </a:lnTo>
                <a:cubicBezTo>
                  <a:pt x="3413169" y="678770"/>
                  <a:pt x="3450276" y="651939"/>
                  <a:pt x="3499372" y="651939"/>
                </a:cubicBezTo>
                <a:cubicBezTo>
                  <a:pt x="3578152" y="651939"/>
                  <a:pt x="3600987" y="703889"/>
                  <a:pt x="3600987" y="759835"/>
                </a:cubicBezTo>
                <a:lnTo>
                  <a:pt x="3600987" y="920822"/>
                </a:lnTo>
                <a:lnTo>
                  <a:pt x="3578152" y="920822"/>
                </a:lnTo>
                <a:lnTo>
                  <a:pt x="3578152" y="762689"/>
                </a:lnTo>
                <a:cubicBezTo>
                  <a:pt x="3578152" y="718732"/>
                  <a:pt x="3559885" y="673633"/>
                  <a:pt x="3496517" y="673633"/>
                </a:cubicBezTo>
                <a:cubicBezTo>
                  <a:pt x="3437717" y="673633"/>
                  <a:pt x="3401181" y="706172"/>
                  <a:pt x="3401181" y="762689"/>
                </a:cubicBezTo>
                <a:lnTo>
                  <a:pt x="3401181" y="920822"/>
                </a:lnTo>
                <a:lnTo>
                  <a:pt x="3378346" y="920822"/>
                </a:lnTo>
                <a:close/>
                <a:moveTo>
                  <a:pt x="1907771" y="570875"/>
                </a:moveTo>
                <a:lnTo>
                  <a:pt x="1942024" y="570875"/>
                </a:lnTo>
                <a:lnTo>
                  <a:pt x="1942024" y="604557"/>
                </a:lnTo>
                <a:lnTo>
                  <a:pt x="1907771" y="604557"/>
                </a:lnTo>
                <a:close/>
                <a:moveTo>
                  <a:pt x="3036962" y="565166"/>
                </a:moveTo>
                <a:cubicBezTo>
                  <a:pt x="3054659" y="565166"/>
                  <a:pt x="3069502" y="568021"/>
                  <a:pt x="3079777" y="570304"/>
                </a:cubicBezTo>
                <a:lnTo>
                  <a:pt x="3075781" y="591426"/>
                </a:lnTo>
                <a:cubicBezTo>
                  <a:pt x="3061510" y="588572"/>
                  <a:pt x="3050092" y="586859"/>
                  <a:pt x="3036962" y="586859"/>
                </a:cubicBezTo>
                <a:cubicBezTo>
                  <a:pt x="2993004" y="586859"/>
                  <a:pt x="2978162" y="610836"/>
                  <a:pt x="2978162" y="651939"/>
                </a:cubicBezTo>
                <a:lnTo>
                  <a:pt x="2978162" y="657648"/>
                </a:lnTo>
                <a:lnTo>
                  <a:pt x="3075781" y="657648"/>
                </a:lnTo>
                <a:lnTo>
                  <a:pt x="3075781" y="679341"/>
                </a:lnTo>
                <a:lnTo>
                  <a:pt x="2978162" y="679341"/>
                </a:lnTo>
                <a:lnTo>
                  <a:pt x="2978162" y="920821"/>
                </a:lnTo>
                <a:lnTo>
                  <a:pt x="2955327" y="920821"/>
                </a:lnTo>
                <a:lnTo>
                  <a:pt x="2955327" y="679341"/>
                </a:lnTo>
                <a:lnTo>
                  <a:pt x="2898810" y="679341"/>
                </a:lnTo>
                <a:lnTo>
                  <a:pt x="2898810" y="657648"/>
                </a:lnTo>
                <a:lnTo>
                  <a:pt x="2955327" y="657648"/>
                </a:lnTo>
                <a:lnTo>
                  <a:pt x="2955327" y="651939"/>
                </a:lnTo>
                <a:cubicBezTo>
                  <a:pt x="2955327" y="598277"/>
                  <a:pt x="2982729" y="565166"/>
                  <a:pt x="3036962" y="565166"/>
                </a:cubicBezTo>
                <a:close/>
                <a:moveTo>
                  <a:pt x="2192067" y="231204"/>
                </a:moveTo>
                <a:cubicBezTo>
                  <a:pt x="2148680" y="231204"/>
                  <a:pt x="2125274" y="248901"/>
                  <a:pt x="2125274" y="284296"/>
                </a:cubicBezTo>
                <a:cubicBezTo>
                  <a:pt x="2125274" y="308272"/>
                  <a:pt x="2141830" y="333962"/>
                  <a:pt x="2189212" y="333962"/>
                </a:cubicBezTo>
                <a:cubicBezTo>
                  <a:pt x="2253150" y="333962"/>
                  <a:pt x="2291970" y="300280"/>
                  <a:pt x="2291970" y="255181"/>
                </a:cubicBezTo>
                <a:lnTo>
                  <a:pt x="2291970" y="231204"/>
                </a:lnTo>
                <a:close/>
                <a:moveTo>
                  <a:pt x="2756091" y="102757"/>
                </a:moveTo>
                <a:cubicBezTo>
                  <a:pt x="2689870" y="102757"/>
                  <a:pt x="2648196" y="146144"/>
                  <a:pt x="2648196" y="216361"/>
                </a:cubicBezTo>
                <a:cubicBezTo>
                  <a:pt x="2648196" y="286579"/>
                  <a:pt x="2686445" y="333962"/>
                  <a:pt x="2755521" y="333962"/>
                </a:cubicBezTo>
                <a:cubicBezTo>
                  <a:pt x="2824597" y="333962"/>
                  <a:pt x="2863987" y="286579"/>
                  <a:pt x="2863987" y="216361"/>
                </a:cubicBezTo>
                <a:cubicBezTo>
                  <a:pt x="2863987" y="146144"/>
                  <a:pt x="2822313" y="102757"/>
                  <a:pt x="2756091" y="102757"/>
                </a:cubicBezTo>
                <a:close/>
                <a:moveTo>
                  <a:pt x="1713674" y="102757"/>
                </a:moveTo>
                <a:cubicBezTo>
                  <a:pt x="1647452" y="102757"/>
                  <a:pt x="1605778" y="146144"/>
                  <a:pt x="1605778" y="216361"/>
                </a:cubicBezTo>
                <a:cubicBezTo>
                  <a:pt x="1605778" y="286579"/>
                  <a:pt x="1644027" y="333962"/>
                  <a:pt x="1713103" y="333962"/>
                </a:cubicBezTo>
                <a:cubicBezTo>
                  <a:pt x="1782179" y="333962"/>
                  <a:pt x="1821569" y="286579"/>
                  <a:pt x="1821569" y="216361"/>
                </a:cubicBezTo>
                <a:cubicBezTo>
                  <a:pt x="1821569" y="146144"/>
                  <a:pt x="1779895" y="102757"/>
                  <a:pt x="1713674" y="102757"/>
                </a:cubicBezTo>
                <a:close/>
                <a:moveTo>
                  <a:pt x="692473" y="102757"/>
                </a:moveTo>
                <a:cubicBezTo>
                  <a:pt x="633006" y="102757"/>
                  <a:pt x="592569" y="137581"/>
                  <a:pt x="586290" y="202660"/>
                </a:cubicBezTo>
                <a:lnTo>
                  <a:pt x="791805" y="202660"/>
                </a:lnTo>
                <a:cubicBezTo>
                  <a:pt x="788951" y="140435"/>
                  <a:pt x="757552" y="102757"/>
                  <a:pt x="692473" y="102757"/>
                </a:cubicBezTo>
                <a:close/>
                <a:moveTo>
                  <a:pt x="2552860" y="86773"/>
                </a:moveTo>
                <a:lnTo>
                  <a:pt x="2575695" y="86773"/>
                </a:lnTo>
                <a:lnTo>
                  <a:pt x="2575695" y="349947"/>
                </a:lnTo>
                <a:lnTo>
                  <a:pt x="2552860" y="349947"/>
                </a:lnTo>
                <a:close/>
                <a:moveTo>
                  <a:pt x="1840978" y="86773"/>
                </a:moveTo>
                <a:lnTo>
                  <a:pt x="1866096" y="86773"/>
                </a:lnTo>
                <a:lnTo>
                  <a:pt x="1910054" y="185534"/>
                </a:lnTo>
                <a:cubicBezTo>
                  <a:pt x="1930605" y="231775"/>
                  <a:pt x="1955153" y="288292"/>
                  <a:pt x="1969425" y="325399"/>
                </a:cubicBezTo>
                <a:lnTo>
                  <a:pt x="1970567" y="325399"/>
                </a:lnTo>
                <a:cubicBezTo>
                  <a:pt x="1985980" y="287721"/>
                  <a:pt x="2009957" y="231775"/>
                  <a:pt x="2029367" y="185534"/>
                </a:cubicBezTo>
                <a:lnTo>
                  <a:pt x="2071041" y="86773"/>
                </a:lnTo>
                <a:lnTo>
                  <a:pt x="2096159" y="86773"/>
                </a:lnTo>
                <a:lnTo>
                  <a:pt x="1981984" y="349946"/>
                </a:lnTo>
                <a:lnTo>
                  <a:pt x="1959149" y="349946"/>
                </a:lnTo>
                <a:close/>
                <a:moveTo>
                  <a:pt x="948700" y="86773"/>
                </a:moveTo>
                <a:lnTo>
                  <a:pt x="971535" y="86773"/>
                </a:lnTo>
                <a:lnTo>
                  <a:pt x="971535" y="349947"/>
                </a:lnTo>
                <a:lnTo>
                  <a:pt x="948700" y="349947"/>
                </a:lnTo>
                <a:close/>
                <a:moveTo>
                  <a:pt x="3049522" y="81064"/>
                </a:moveTo>
                <a:cubicBezTo>
                  <a:pt x="3128302" y="81064"/>
                  <a:pt x="3151137" y="133014"/>
                  <a:pt x="3151137" y="188959"/>
                </a:cubicBezTo>
                <a:lnTo>
                  <a:pt x="3151137" y="349946"/>
                </a:lnTo>
                <a:lnTo>
                  <a:pt x="3128302" y="349946"/>
                </a:lnTo>
                <a:lnTo>
                  <a:pt x="3128302" y="191814"/>
                </a:lnTo>
                <a:cubicBezTo>
                  <a:pt x="3128302" y="147856"/>
                  <a:pt x="3110035" y="102757"/>
                  <a:pt x="3046667" y="102757"/>
                </a:cubicBezTo>
                <a:cubicBezTo>
                  <a:pt x="2987867" y="102757"/>
                  <a:pt x="2951331" y="135297"/>
                  <a:pt x="2951331" y="191814"/>
                </a:cubicBezTo>
                <a:lnTo>
                  <a:pt x="2951331" y="349946"/>
                </a:lnTo>
                <a:lnTo>
                  <a:pt x="2928496" y="349946"/>
                </a:lnTo>
                <a:lnTo>
                  <a:pt x="2928496" y="86773"/>
                </a:lnTo>
                <a:lnTo>
                  <a:pt x="2951331" y="86773"/>
                </a:lnTo>
                <a:lnTo>
                  <a:pt x="2951331" y="155849"/>
                </a:lnTo>
                <a:lnTo>
                  <a:pt x="2952473" y="155849"/>
                </a:lnTo>
                <a:cubicBezTo>
                  <a:pt x="2963319" y="107895"/>
                  <a:pt x="3000426" y="81064"/>
                  <a:pt x="3049522" y="81064"/>
                </a:cubicBezTo>
                <a:close/>
                <a:moveTo>
                  <a:pt x="2756091" y="81064"/>
                </a:moveTo>
                <a:cubicBezTo>
                  <a:pt x="2832018" y="81064"/>
                  <a:pt x="2886822" y="131872"/>
                  <a:pt x="2886822" y="216932"/>
                </a:cubicBezTo>
                <a:cubicBezTo>
                  <a:pt x="2886822" y="301993"/>
                  <a:pt x="2838298" y="355655"/>
                  <a:pt x="2756091" y="355655"/>
                </a:cubicBezTo>
                <a:cubicBezTo>
                  <a:pt x="2673885" y="355655"/>
                  <a:pt x="2625361" y="301993"/>
                  <a:pt x="2625361" y="216932"/>
                </a:cubicBezTo>
                <a:cubicBezTo>
                  <a:pt x="2625361" y="131872"/>
                  <a:pt x="2680165" y="81064"/>
                  <a:pt x="2756091" y="81064"/>
                </a:cubicBezTo>
                <a:close/>
                <a:moveTo>
                  <a:pt x="2217756" y="81064"/>
                </a:moveTo>
                <a:cubicBezTo>
                  <a:pt x="2284548" y="81064"/>
                  <a:pt x="2314805" y="117600"/>
                  <a:pt x="2314805" y="185534"/>
                </a:cubicBezTo>
                <a:lnTo>
                  <a:pt x="2314805" y="349946"/>
                </a:lnTo>
                <a:lnTo>
                  <a:pt x="2291970" y="349946"/>
                </a:lnTo>
                <a:lnTo>
                  <a:pt x="2291970" y="280870"/>
                </a:lnTo>
                <a:lnTo>
                  <a:pt x="2291399" y="280870"/>
                </a:lnTo>
                <a:cubicBezTo>
                  <a:pt x="2279410" y="332820"/>
                  <a:pt x="2237736" y="355655"/>
                  <a:pt x="2190354" y="355655"/>
                </a:cubicBezTo>
                <a:cubicBezTo>
                  <a:pt x="2134408" y="355655"/>
                  <a:pt x="2102439" y="331108"/>
                  <a:pt x="2102439" y="283725"/>
                </a:cubicBezTo>
                <a:cubicBezTo>
                  <a:pt x="2102439" y="243193"/>
                  <a:pt x="2132696" y="209511"/>
                  <a:pt x="2190925" y="209511"/>
                </a:cubicBezTo>
                <a:lnTo>
                  <a:pt x="2291970" y="209511"/>
                </a:lnTo>
                <a:lnTo>
                  <a:pt x="2291970" y="186676"/>
                </a:lnTo>
                <a:cubicBezTo>
                  <a:pt x="2291970" y="132443"/>
                  <a:pt x="2273131" y="102757"/>
                  <a:pt x="2217756" y="102757"/>
                </a:cubicBezTo>
                <a:cubicBezTo>
                  <a:pt x="2168090" y="102757"/>
                  <a:pt x="2142400" y="126734"/>
                  <a:pt x="2133266" y="182680"/>
                </a:cubicBezTo>
                <a:lnTo>
                  <a:pt x="2111002" y="178113"/>
                </a:lnTo>
                <a:cubicBezTo>
                  <a:pt x="2121278" y="111320"/>
                  <a:pt x="2160669" y="81064"/>
                  <a:pt x="2217756" y="81064"/>
                </a:cubicBezTo>
                <a:close/>
                <a:moveTo>
                  <a:pt x="1713674" y="81064"/>
                </a:moveTo>
                <a:cubicBezTo>
                  <a:pt x="1789600" y="81064"/>
                  <a:pt x="1844404" y="131872"/>
                  <a:pt x="1844404" y="216932"/>
                </a:cubicBezTo>
                <a:cubicBezTo>
                  <a:pt x="1844404" y="301993"/>
                  <a:pt x="1795880" y="355655"/>
                  <a:pt x="1713674" y="355655"/>
                </a:cubicBezTo>
                <a:cubicBezTo>
                  <a:pt x="1631467" y="355655"/>
                  <a:pt x="1582943" y="301993"/>
                  <a:pt x="1582943" y="216932"/>
                </a:cubicBezTo>
                <a:cubicBezTo>
                  <a:pt x="1582943" y="131872"/>
                  <a:pt x="1637747" y="81064"/>
                  <a:pt x="1713674" y="81064"/>
                </a:cubicBezTo>
                <a:close/>
                <a:moveTo>
                  <a:pt x="1443079" y="81064"/>
                </a:moveTo>
                <a:cubicBezTo>
                  <a:pt x="1521859" y="81064"/>
                  <a:pt x="1544695" y="133014"/>
                  <a:pt x="1544695" y="188959"/>
                </a:cubicBezTo>
                <a:lnTo>
                  <a:pt x="1544695" y="349946"/>
                </a:lnTo>
                <a:lnTo>
                  <a:pt x="1521859" y="349946"/>
                </a:lnTo>
                <a:lnTo>
                  <a:pt x="1521859" y="191814"/>
                </a:lnTo>
                <a:cubicBezTo>
                  <a:pt x="1521859" y="147856"/>
                  <a:pt x="1503591" y="102757"/>
                  <a:pt x="1440224" y="102757"/>
                </a:cubicBezTo>
                <a:cubicBezTo>
                  <a:pt x="1381424" y="102757"/>
                  <a:pt x="1344888" y="135297"/>
                  <a:pt x="1344888" y="191814"/>
                </a:cubicBezTo>
                <a:lnTo>
                  <a:pt x="1344888" y="349946"/>
                </a:lnTo>
                <a:lnTo>
                  <a:pt x="1322053" y="349946"/>
                </a:lnTo>
                <a:lnTo>
                  <a:pt x="1322053" y="86773"/>
                </a:lnTo>
                <a:lnTo>
                  <a:pt x="1344888" y="86773"/>
                </a:lnTo>
                <a:lnTo>
                  <a:pt x="1344888" y="155849"/>
                </a:lnTo>
                <a:lnTo>
                  <a:pt x="1346030" y="155849"/>
                </a:lnTo>
                <a:cubicBezTo>
                  <a:pt x="1356876" y="107895"/>
                  <a:pt x="1393983" y="81064"/>
                  <a:pt x="1443079" y="81064"/>
                </a:cubicBezTo>
                <a:close/>
                <a:moveTo>
                  <a:pt x="1162207" y="81064"/>
                </a:moveTo>
                <a:cubicBezTo>
                  <a:pt x="1240988" y="81064"/>
                  <a:pt x="1263823" y="133014"/>
                  <a:pt x="1263823" y="188959"/>
                </a:cubicBezTo>
                <a:lnTo>
                  <a:pt x="1263823" y="349946"/>
                </a:lnTo>
                <a:lnTo>
                  <a:pt x="1240988" y="349946"/>
                </a:lnTo>
                <a:lnTo>
                  <a:pt x="1240988" y="191814"/>
                </a:lnTo>
                <a:cubicBezTo>
                  <a:pt x="1240988" y="147856"/>
                  <a:pt x="1222720" y="102757"/>
                  <a:pt x="1159353" y="102757"/>
                </a:cubicBezTo>
                <a:cubicBezTo>
                  <a:pt x="1100553" y="102757"/>
                  <a:pt x="1064017" y="135297"/>
                  <a:pt x="1064017" y="191814"/>
                </a:cubicBezTo>
                <a:lnTo>
                  <a:pt x="1064017" y="349946"/>
                </a:lnTo>
                <a:lnTo>
                  <a:pt x="1041182" y="349946"/>
                </a:lnTo>
                <a:lnTo>
                  <a:pt x="1041182" y="86773"/>
                </a:lnTo>
                <a:lnTo>
                  <a:pt x="1064017" y="86773"/>
                </a:lnTo>
                <a:lnTo>
                  <a:pt x="1064017" y="155849"/>
                </a:lnTo>
                <a:lnTo>
                  <a:pt x="1065159" y="155849"/>
                </a:lnTo>
                <a:cubicBezTo>
                  <a:pt x="1076005" y="107895"/>
                  <a:pt x="1113112" y="81064"/>
                  <a:pt x="1162207" y="81064"/>
                </a:cubicBezTo>
                <a:close/>
                <a:moveTo>
                  <a:pt x="693043" y="81064"/>
                </a:moveTo>
                <a:cubicBezTo>
                  <a:pt x="768970" y="81064"/>
                  <a:pt x="813498" y="129588"/>
                  <a:pt x="813498" y="202660"/>
                </a:cubicBezTo>
                <a:cubicBezTo>
                  <a:pt x="813498" y="206086"/>
                  <a:pt x="813498" y="216361"/>
                  <a:pt x="812927" y="224354"/>
                </a:cubicBezTo>
                <a:lnTo>
                  <a:pt x="585719" y="224354"/>
                </a:lnTo>
                <a:cubicBezTo>
                  <a:pt x="588002" y="291717"/>
                  <a:pt x="628535" y="333962"/>
                  <a:pt x="694756" y="333962"/>
                </a:cubicBezTo>
                <a:cubicBezTo>
                  <a:pt x="754127" y="333962"/>
                  <a:pt x="779246" y="301993"/>
                  <a:pt x="790663" y="262032"/>
                </a:cubicBezTo>
                <a:lnTo>
                  <a:pt x="812356" y="269453"/>
                </a:lnTo>
                <a:cubicBezTo>
                  <a:pt x="798655" y="324828"/>
                  <a:pt x="757552" y="355655"/>
                  <a:pt x="695327" y="355655"/>
                </a:cubicBezTo>
                <a:cubicBezTo>
                  <a:pt x="612455" y="355655"/>
                  <a:pt x="562314" y="301993"/>
                  <a:pt x="562314" y="216932"/>
                </a:cubicBezTo>
                <a:cubicBezTo>
                  <a:pt x="562314" y="131872"/>
                  <a:pt x="618830" y="81064"/>
                  <a:pt x="693043" y="81064"/>
                </a:cubicBezTo>
                <a:close/>
                <a:moveTo>
                  <a:pt x="2387306" y="7421"/>
                </a:moveTo>
                <a:lnTo>
                  <a:pt x="2410142" y="7421"/>
                </a:lnTo>
                <a:lnTo>
                  <a:pt x="2410142" y="86773"/>
                </a:lnTo>
                <a:lnTo>
                  <a:pt x="2507761" y="86773"/>
                </a:lnTo>
                <a:lnTo>
                  <a:pt x="2507761" y="108466"/>
                </a:lnTo>
                <a:lnTo>
                  <a:pt x="2410142" y="108466"/>
                </a:lnTo>
                <a:lnTo>
                  <a:pt x="2410142" y="276874"/>
                </a:lnTo>
                <a:cubicBezTo>
                  <a:pt x="2410142" y="314552"/>
                  <a:pt x="2424984" y="333962"/>
                  <a:pt x="2460379" y="333962"/>
                </a:cubicBezTo>
                <a:cubicBezTo>
                  <a:pt x="2476934" y="333962"/>
                  <a:pt x="2487780" y="332249"/>
                  <a:pt x="2506049" y="327111"/>
                </a:cubicBezTo>
                <a:lnTo>
                  <a:pt x="2510045" y="347663"/>
                </a:lnTo>
                <a:cubicBezTo>
                  <a:pt x="2493489" y="352801"/>
                  <a:pt x="2478646" y="355655"/>
                  <a:pt x="2459237" y="355655"/>
                </a:cubicBezTo>
                <a:cubicBezTo>
                  <a:pt x="2410142" y="355655"/>
                  <a:pt x="2387306" y="323686"/>
                  <a:pt x="2387306" y="275733"/>
                </a:cubicBezTo>
                <a:lnTo>
                  <a:pt x="2387306" y="108466"/>
                </a:lnTo>
                <a:lnTo>
                  <a:pt x="2339353" y="108466"/>
                </a:lnTo>
                <a:lnTo>
                  <a:pt x="2339353" y="86773"/>
                </a:lnTo>
                <a:lnTo>
                  <a:pt x="2387306" y="86773"/>
                </a:lnTo>
                <a:close/>
                <a:moveTo>
                  <a:pt x="0" y="7421"/>
                </a:moveTo>
                <a:lnTo>
                  <a:pt x="268311" y="7421"/>
                </a:lnTo>
                <a:lnTo>
                  <a:pt x="268311" y="30256"/>
                </a:lnTo>
                <a:lnTo>
                  <a:pt x="146144" y="30256"/>
                </a:lnTo>
                <a:lnTo>
                  <a:pt x="146144" y="349946"/>
                </a:lnTo>
                <a:lnTo>
                  <a:pt x="122167" y="349946"/>
                </a:lnTo>
                <a:lnTo>
                  <a:pt x="122167" y="30256"/>
                </a:lnTo>
                <a:lnTo>
                  <a:pt x="0" y="30256"/>
                </a:lnTo>
                <a:close/>
                <a:moveTo>
                  <a:pt x="2547151" y="0"/>
                </a:moveTo>
                <a:lnTo>
                  <a:pt x="2581404" y="0"/>
                </a:lnTo>
                <a:lnTo>
                  <a:pt x="2581404" y="33682"/>
                </a:lnTo>
                <a:lnTo>
                  <a:pt x="2547151" y="33682"/>
                </a:lnTo>
                <a:close/>
                <a:moveTo>
                  <a:pt x="942991" y="0"/>
                </a:moveTo>
                <a:lnTo>
                  <a:pt x="977244" y="0"/>
                </a:lnTo>
                <a:lnTo>
                  <a:pt x="977244" y="33682"/>
                </a:lnTo>
                <a:lnTo>
                  <a:pt x="942991" y="33682"/>
                </a:lnTo>
                <a:close/>
                <a:moveTo>
                  <a:pt x="301328" y="0"/>
                </a:moveTo>
                <a:lnTo>
                  <a:pt x="324163" y="0"/>
                </a:lnTo>
                <a:lnTo>
                  <a:pt x="324163" y="155849"/>
                </a:lnTo>
                <a:lnTo>
                  <a:pt x="325304" y="155849"/>
                </a:lnTo>
                <a:cubicBezTo>
                  <a:pt x="336151" y="107895"/>
                  <a:pt x="373257" y="81064"/>
                  <a:pt x="422353" y="81064"/>
                </a:cubicBezTo>
                <a:cubicBezTo>
                  <a:pt x="501134" y="81064"/>
                  <a:pt x="523969" y="133014"/>
                  <a:pt x="523969" y="188960"/>
                </a:cubicBezTo>
                <a:lnTo>
                  <a:pt x="523969" y="349947"/>
                </a:lnTo>
                <a:lnTo>
                  <a:pt x="501134" y="349947"/>
                </a:lnTo>
                <a:lnTo>
                  <a:pt x="501134" y="191814"/>
                </a:lnTo>
                <a:cubicBezTo>
                  <a:pt x="501134" y="147857"/>
                  <a:pt x="482866" y="102758"/>
                  <a:pt x="419498" y="102758"/>
                </a:cubicBezTo>
                <a:cubicBezTo>
                  <a:pt x="360699" y="102758"/>
                  <a:pt x="324163" y="135297"/>
                  <a:pt x="324163" y="191814"/>
                </a:cubicBezTo>
                <a:lnTo>
                  <a:pt x="324163" y="349947"/>
                </a:lnTo>
                <a:lnTo>
                  <a:pt x="301328" y="349947"/>
                </a:lnTo>
                <a:close/>
              </a:path>
            </a:pathLst>
          </a:custGeom>
          <a:solidFill>
            <a:srgbClr val="2D1329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3" name="Vrije vorm 42">
            <a:extLst>
              <a:ext uri="{FF2B5EF4-FFF2-40B4-BE49-F238E27FC236}">
                <a16:creationId xmlns:a16="http://schemas.microsoft.com/office/drawing/2014/main" id="{28B3C64D-7B00-94E5-FC13-A11E1AB23D87}"/>
              </a:ext>
            </a:extLst>
          </p:cNvPr>
          <p:cNvSpPr/>
          <p:nvPr/>
        </p:nvSpPr>
        <p:spPr>
          <a:xfrm>
            <a:off x="881291" y="1830422"/>
            <a:ext cx="2515311" cy="1223817"/>
          </a:xfrm>
          <a:custGeom>
            <a:avLst/>
            <a:gdLst>
              <a:gd name="connsiteX0" fmla="*/ 4530563 w 6393640"/>
              <a:gd name="connsiteY0" fmla="*/ 706873 h 2333105"/>
              <a:gd name="connsiteX1" fmla="*/ 4914112 w 6393640"/>
              <a:gd name="connsiteY1" fmla="*/ 706873 h 2333105"/>
              <a:gd name="connsiteX2" fmla="*/ 4914112 w 6393640"/>
              <a:gd name="connsiteY2" fmla="*/ 2300147 h 2333105"/>
              <a:gd name="connsiteX3" fmla="*/ 4530563 w 6393640"/>
              <a:gd name="connsiteY3" fmla="*/ 2300147 h 2333105"/>
              <a:gd name="connsiteX4" fmla="*/ 3386858 w 6393640"/>
              <a:gd name="connsiteY4" fmla="*/ 706873 h 2333105"/>
              <a:gd name="connsiteX5" fmla="*/ 4284120 w 6393640"/>
              <a:gd name="connsiteY5" fmla="*/ 706873 h 2333105"/>
              <a:gd name="connsiteX6" fmla="*/ 4284120 w 6393640"/>
              <a:gd name="connsiteY6" fmla="*/ 1085026 h 2333105"/>
              <a:gd name="connsiteX7" fmla="*/ 3773010 w 6393640"/>
              <a:gd name="connsiteY7" fmla="*/ 1085026 h 2333105"/>
              <a:gd name="connsiteX8" fmla="*/ 3773010 w 6393640"/>
              <a:gd name="connsiteY8" fmla="*/ 2301014 h 2333105"/>
              <a:gd name="connsiteX9" fmla="*/ 3386858 w 6393640"/>
              <a:gd name="connsiteY9" fmla="*/ 2301014 h 2333105"/>
              <a:gd name="connsiteX10" fmla="*/ 2242286 w 6393640"/>
              <a:gd name="connsiteY10" fmla="*/ 706873 h 2333105"/>
              <a:gd name="connsiteX11" fmla="*/ 3140416 w 6393640"/>
              <a:gd name="connsiteY11" fmla="*/ 706873 h 2333105"/>
              <a:gd name="connsiteX12" fmla="*/ 3140416 w 6393640"/>
              <a:gd name="connsiteY12" fmla="*/ 1085026 h 2333105"/>
              <a:gd name="connsiteX13" fmla="*/ 2629306 w 6393640"/>
              <a:gd name="connsiteY13" fmla="*/ 1085026 h 2333105"/>
              <a:gd name="connsiteX14" fmla="*/ 2629306 w 6393640"/>
              <a:gd name="connsiteY14" fmla="*/ 2301014 h 2333105"/>
              <a:gd name="connsiteX15" fmla="*/ 2242286 w 6393640"/>
              <a:gd name="connsiteY15" fmla="*/ 2301014 h 2333105"/>
              <a:gd name="connsiteX16" fmla="*/ 1471717 w 6393640"/>
              <a:gd name="connsiteY16" fmla="*/ 706873 h 2333105"/>
              <a:gd name="connsiteX17" fmla="*/ 1855265 w 6393640"/>
              <a:gd name="connsiteY17" fmla="*/ 706873 h 2333105"/>
              <a:gd name="connsiteX18" fmla="*/ 1855265 w 6393640"/>
              <a:gd name="connsiteY18" fmla="*/ 2300147 h 2333105"/>
              <a:gd name="connsiteX19" fmla="*/ 1471717 w 6393640"/>
              <a:gd name="connsiteY19" fmla="*/ 2300147 h 2333105"/>
              <a:gd name="connsiteX20" fmla="*/ 5799225 w 6393640"/>
              <a:gd name="connsiteY20" fmla="*/ 674782 h 2333105"/>
              <a:gd name="connsiteX21" fmla="*/ 6336368 w 6393640"/>
              <a:gd name="connsiteY21" fmla="*/ 891613 h 2333105"/>
              <a:gd name="connsiteX22" fmla="*/ 6111618 w 6393640"/>
              <a:gd name="connsiteY22" fmla="*/ 1119719 h 2333105"/>
              <a:gd name="connsiteX23" fmla="*/ 5786209 w 6393640"/>
              <a:gd name="connsiteY23" fmla="*/ 967937 h 2333105"/>
              <a:gd name="connsiteX24" fmla="*/ 5601377 w 6393640"/>
              <a:gd name="connsiteY24" fmla="*/ 1120586 h 2333105"/>
              <a:gd name="connsiteX25" fmla="*/ 5892944 w 6393640"/>
              <a:gd name="connsiteY25" fmla="*/ 1329611 h 2333105"/>
              <a:gd name="connsiteX26" fmla="*/ 5917241 w 6393640"/>
              <a:gd name="connsiteY26" fmla="*/ 1337417 h 2333105"/>
              <a:gd name="connsiteX27" fmla="*/ 6393640 w 6393640"/>
              <a:gd name="connsiteY27" fmla="*/ 1838730 h 2333105"/>
              <a:gd name="connsiteX28" fmla="*/ 5799225 w 6393640"/>
              <a:gd name="connsiteY28" fmla="*/ 2333105 h 2333105"/>
              <a:gd name="connsiteX29" fmla="*/ 5180514 w 6393640"/>
              <a:gd name="connsiteY29" fmla="*/ 2104999 h 2333105"/>
              <a:gd name="connsiteX30" fmla="*/ 5397454 w 6393640"/>
              <a:gd name="connsiteY30" fmla="*/ 1841332 h 2333105"/>
              <a:gd name="connsiteX31" fmla="*/ 5786209 w 6393640"/>
              <a:gd name="connsiteY31" fmla="*/ 2020868 h 2333105"/>
              <a:gd name="connsiteX32" fmla="*/ 6006620 w 6393640"/>
              <a:gd name="connsiteY32" fmla="*/ 1851740 h 2333105"/>
              <a:gd name="connsiteX33" fmla="*/ 5739350 w 6393640"/>
              <a:gd name="connsiteY33" fmla="*/ 1652256 h 2333105"/>
              <a:gd name="connsiteX34" fmla="*/ 5671665 w 6393640"/>
              <a:gd name="connsiteY34" fmla="*/ 1628838 h 2333105"/>
              <a:gd name="connsiteX35" fmla="*/ 5217827 w 6393640"/>
              <a:gd name="connsiteY35" fmla="*/ 1156147 h 2333105"/>
              <a:gd name="connsiteX36" fmla="*/ 5799225 w 6393640"/>
              <a:gd name="connsiteY36" fmla="*/ 674782 h 2333105"/>
              <a:gd name="connsiteX37" fmla="*/ 618710 w 6393640"/>
              <a:gd name="connsiteY37" fmla="*/ 674782 h 2333105"/>
              <a:gd name="connsiteX38" fmla="*/ 1155854 w 6393640"/>
              <a:gd name="connsiteY38" fmla="*/ 891613 h 2333105"/>
              <a:gd name="connsiteX39" fmla="*/ 931103 w 6393640"/>
              <a:gd name="connsiteY39" fmla="*/ 1119719 h 2333105"/>
              <a:gd name="connsiteX40" fmla="*/ 605694 w 6393640"/>
              <a:gd name="connsiteY40" fmla="*/ 967937 h 2333105"/>
              <a:gd name="connsiteX41" fmla="*/ 420862 w 6393640"/>
              <a:gd name="connsiteY41" fmla="*/ 1120586 h 2333105"/>
              <a:gd name="connsiteX42" fmla="*/ 712429 w 6393640"/>
              <a:gd name="connsiteY42" fmla="*/ 1329611 h 2333105"/>
              <a:gd name="connsiteX43" fmla="*/ 736727 w 6393640"/>
              <a:gd name="connsiteY43" fmla="*/ 1337417 h 2333105"/>
              <a:gd name="connsiteX44" fmla="*/ 1213126 w 6393640"/>
              <a:gd name="connsiteY44" fmla="*/ 1838730 h 2333105"/>
              <a:gd name="connsiteX45" fmla="*/ 618710 w 6393640"/>
              <a:gd name="connsiteY45" fmla="*/ 2333105 h 2333105"/>
              <a:gd name="connsiteX46" fmla="*/ 0 w 6393640"/>
              <a:gd name="connsiteY46" fmla="*/ 2104999 h 2333105"/>
              <a:gd name="connsiteX47" fmla="*/ 216940 w 6393640"/>
              <a:gd name="connsiteY47" fmla="*/ 1841332 h 2333105"/>
              <a:gd name="connsiteX48" fmla="*/ 605694 w 6393640"/>
              <a:gd name="connsiteY48" fmla="*/ 2020868 h 2333105"/>
              <a:gd name="connsiteX49" fmla="*/ 825237 w 6393640"/>
              <a:gd name="connsiteY49" fmla="*/ 1851740 h 2333105"/>
              <a:gd name="connsiteX50" fmla="*/ 558835 w 6393640"/>
              <a:gd name="connsiteY50" fmla="*/ 1652256 h 2333105"/>
              <a:gd name="connsiteX51" fmla="*/ 491150 w 6393640"/>
              <a:gd name="connsiteY51" fmla="*/ 1628838 h 2333105"/>
              <a:gd name="connsiteX52" fmla="*/ 37313 w 6393640"/>
              <a:gd name="connsiteY52" fmla="*/ 1156147 h 2333105"/>
              <a:gd name="connsiteX53" fmla="*/ 618710 w 6393640"/>
              <a:gd name="connsiteY53" fmla="*/ 674782 h 2333105"/>
              <a:gd name="connsiteX54" fmla="*/ 4530563 w 6393640"/>
              <a:gd name="connsiteY54" fmla="*/ 35564 h 2333105"/>
              <a:gd name="connsiteX55" fmla="*/ 4914112 w 6393640"/>
              <a:gd name="connsiteY55" fmla="*/ 35564 h 2333105"/>
              <a:gd name="connsiteX56" fmla="*/ 4914112 w 6393640"/>
              <a:gd name="connsiteY56" fmla="*/ 418921 h 2333105"/>
              <a:gd name="connsiteX57" fmla="*/ 4530563 w 6393640"/>
              <a:gd name="connsiteY57" fmla="*/ 418921 h 2333105"/>
              <a:gd name="connsiteX58" fmla="*/ 1663492 w 6393640"/>
              <a:gd name="connsiteY58" fmla="*/ 5 h 2333105"/>
              <a:gd name="connsiteX59" fmla="*/ 1894316 w 6393640"/>
              <a:gd name="connsiteY59" fmla="*/ 227243 h 2333105"/>
              <a:gd name="connsiteX60" fmla="*/ 1663492 w 6393640"/>
              <a:gd name="connsiteY60" fmla="*/ 454482 h 2333105"/>
              <a:gd name="connsiteX61" fmla="*/ 1433536 w 6393640"/>
              <a:gd name="connsiteY61" fmla="*/ 227243 h 2333105"/>
              <a:gd name="connsiteX62" fmla="*/ 1663492 w 6393640"/>
              <a:gd name="connsiteY62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93640" h="2333105">
                <a:moveTo>
                  <a:pt x="4530563" y="706873"/>
                </a:moveTo>
                <a:lnTo>
                  <a:pt x="4914112" y="706873"/>
                </a:lnTo>
                <a:lnTo>
                  <a:pt x="4914112" y="2300147"/>
                </a:lnTo>
                <a:lnTo>
                  <a:pt x="4530563" y="2300147"/>
                </a:lnTo>
                <a:close/>
                <a:moveTo>
                  <a:pt x="3386858" y="706873"/>
                </a:moveTo>
                <a:lnTo>
                  <a:pt x="4284120" y="706873"/>
                </a:lnTo>
                <a:lnTo>
                  <a:pt x="4284120" y="1085026"/>
                </a:lnTo>
                <a:lnTo>
                  <a:pt x="3773010" y="1085026"/>
                </a:lnTo>
                <a:lnTo>
                  <a:pt x="3773010" y="2301014"/>
                </a:lnTo>
                <a:lnTo>
                  <a:pt x="3386858" y="2301014"/>
                </a:lnTo>
                <a:close/>
                <a:moveTo>
                  <a:pt x="2242286" y="706873"/>
                </a:moveTo>
                <a:lnTo>
                  <a:pt x="3140416" y="706873"/>
                </a:lnTo>
                <a:lnTo>
                  <a:pt x="3140416" y="1085026"/>
                </a:lnTo>
                <a:lnTo>
                  <a:pt x="2629306" y="1085026"/>
                </a:lnTo>
                <a:lnTo>
                  <a:pt x="2629306" y="2301014"/>
                </a:lnTo>
                <a:lnTo>
                  <a:pt x="2242286" y="2301014"/>
                </a:lnTo>
                <a:close/>
                <a:moveTo>
                  <a:pt x="1471717" y="706873"/>
                </a:moveTo>
                <a:lnTo>
                  <a:pt x="1855265" y="706873"/>
                </a:lnTo>
                <a:lnTo>
                  <a:pt x="1855265" y="2300147"/>
                </a:lnTo>
                <a:lnTo>
                  <a:pt x="1471717" y="2300147"/>
                </a:lnTo>
                <a:close/>
                <a:moveTo>
                  <a:pt x="5799225" y="674782"/>
                </a:moveTo>
                <a:cubicBezTo>
                  <a:pt x="6010091" y="674782"/>
                  <a:pt x="6205337" y="753708"/>
                  <a:pt x="6336368" y="891613"/>
                </a:cubicBezTo>
                <a:lnTo>
                  <a:pt x="6111618" y="1119719"/>
                </a:lnTo>
                <a:cubicBezTo>
                  <a:pt x="6011826" y="1024313"/>
                  <a:pt x="5891208" y="967937"/>
                  <a:pt x="5786209" y="967937"/>
                </a:cubicBezTo>
                <a:cubicBezTo>
                  <a:pt x="5676004" y="967937"/>
                  <a:pt x="5601377" y="1028650"/>
                  <a:pt x="5601377" y="1120586"/>
                </a:cubicBezTo>
                <a:cubicBezTo>
                  <a:pt x="5601377" y="1235940"/>
                  <a:pt x="5717656" y="1273235"/>
                  <a:pt x="5892944" y="1329611"/>
                </a:cubicBezTo>
                <a:lnTo>
                  <a:pt x="5917241" y="1337417"/>
                </a:lnTo>
                <a:cubicBezTo>
                  <a:pt x="6158477" y="1418078"/>
                  <a:pt x="6393640" y="1522157"/>
                  <a:pt x="6393640" y="1838730"/>
                </a:cubicBezTo>
                <a:cubicBezTo>
                  <a:pt x="6393640" y="2144028"/>
                  <a:pt x="6165419" y="2333105"/>
                  <a:pt x="5799225" y="2333105"/>
                </a:cubicBezTo>
                <a:cubicBezTo>
                  <a:pt x="5559724" y="2333105"/>
                  <a:pt x="5329768" y="2248107"/>
                  <a:pt x="5180514" y="2104999"/>
                </a:cubicBezTo>
                <a:lnTo>
                  <a:pt x="5397454" y="1841332"/>
                </a:lnTo>
                <a:cubicBezTo>
                  <a:pt x="5511130" y="1952350"/>
                  <a:pt x="5658649" y="2020868"/>
                  <a:pt x="5786209" y="2020868"/>
                </a:cubicBezTo>
                <a:cubicBezTo>
                  <a:pt x="5915505" y="2020868"/>
                  <a:pt x="6006620" y="1951482"/>
                  <a:pt x="6006620" y="1851740"/>
                </a:cubicBezTo>
                <a:cubicBezTo>
                  <a:pt x="6006620" y="1742457"/>
                  <a:pt x="5899886" y="1706897"/>
                  <a:pt x="5739350" y="1652256"/>
                </a:cubicBezTo>
                <a:cubicBezTo>
                  <a:pt x="5717656" y="1644450"/>
                  <a:pt x="5695094" y="1636644"/>
                  <a:pt x="5671665" y="1628838"/>
                </a:cubicBezTo>
                <a:cubicBezTo>
                  <a:pt x="5391379" y="1528228"/>
                  <a:pt x="5217827" y="1413742"/>
                  <a:pt x="5217827" y="1156147"/>
                </a:cubicBezTo>
                <a:cubicBezTo>
                  <a:pt x="5217827" y="823962"/>
                  <a:pt x="5510262" y="674782"/>
                  <a:pt x="5799225" y="674782"/>
                </a:cubicBezTo>
                <a:close/>
                <a:moveTo>
                  <a:pt x="618710" y="674782"/>
                </a:moveTo>
                <a:cubicBezTo>
                  <a:pt x="829576" y="674782"/>
                  <a:pt x="1024821" y="753708"/>
                  <a:pt x="1155854" y="891613"/>
                </a:cubicBezTo>
                <a:lnTo>
                  <a:pt x="931103" y="1119719"/>
                </a:lnTo>
                <a:cubicBezTo>
                  <a:pt x="831312" y="1024313"/>
                  <a:pt x="710694" y="967937"/>
                  <a:pt x="605694" y="967937"/>
                </a:cubicBezTo>
                <a:cubicBezTo>
                  <a:pt x="495490" y="967937"/>
                  <a:pt x="420862" y="1028650"/>
                  <a:pt x="420862" y="1120586"/>
                </a:cubicBezTo>
                <a:cubicBezTo>
                  <a:pt x="420862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2" y="1418078"/>
                  <a:pt x="1213126" y="1522157"/>
                  <a:pt x="1213126" y="1838730"/>
                </a:cubicBezTo>
                <a:cubicBezTo>
                  <a:pt x="1213126" y="2144028"/>
                  <a:pt x="984904" y="2333105"/>
                  <a:pt x="618710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4" y="2020868"/>
                  <a:pt x="605694" y="2020868"/>
                </a:cubicBezTo>
                <a:cubicBezTo>
                  <a:pt x="735858" y="2020868"/>
                  <a:pt x="826106" y="1951482"/>
                  <a:pt x="825237" y="1851740"/>
                </a:cubicBezTo>
                <a:cubicBezTo>
                  <a:pt x="825237" y="1742457"/>
                  <a:pt x="719370" y="1706030"/>
                  <a:pt x="558835" y="1652256"/>
                </a:cubicBezTo>
                <a:cubicBezTo>
                  <a:pt x="537142" y="1644450"/>
                  <a:pt x="514580" y="1636644"/>
                  <a:pt x="491150" y="1628838"/>
                </a:cubicBezTo>
                <a:cubicBezTo>
                  <a:pt x="210865" y="1528228"/>
                  <a:pt x="37313" y="1413742"/>
                  <a:pt x="37313" y="1156147"/>
                </a:cubicBezTo>
                <a:cubicBezTo>
                  <a:pt x="37313" y="823962"/>
                  <a:pt x="329748" y="674782"/>
                  <a:pt x="618710" y="674782"/>
                </a:cubicBezTo>
                <a:close/>
                <a:moveTo>
                  <a:pt x="4530563" y="35564"/>
                </a:moveTo>
                <a:lnTo>
                  <a:pt x="4914112" y="35564"/>
                </a:lnTo>
                <a:lnTo>
                  <a:pt x="4914112" y="418921"/>
                </a:lnTo>
                <a:lnTo>
                  <a:pt x="4530563" y="418921"/>
                </a:lnTo>
                <a:close/>
                <a:moveTo>
                  <a:pt x="1663492" y="5"/>
                </a:moveTo>
                <a:cubicBezTo>
                  <a:pt x="1792788" y="5"/>
                  <a:pt x="1894316" y="99747"/>
                  <a:pt x="1894316" y="227243"/>
                </a:cubicBezTo>
                <a:cubicBezTo>
                  <a:pt x="1894316" y="354740"/>
                  <a:pt x="1792788" y="454482"/>
                  <a:pt x="1663492" y="454482"/>
                </a:cubicBezTo>
                <a:cubicBezTo>
                  <a:pt x="1537667" y="455349"/>
                  <a:pt x="1434404" y="353005"/>
                  <a:pt x="1433536" y="227243"/>
                </a:cubicBezTo>
                <a:cubicBezTo>
                  <a:pt x="1434404" y="100614"/>
                  <a:pt x="1537667" y="-863"/>
                  <a:pt x="1663492" y="5"/>
                </a:cubicBezTo>
                <a:close/>
              </a:path>
            </a:pathLst>
          </a:custGeom>
          <a:solidFill>
            <a:srgbClr val="2D1329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95" name="Vrije vorm 94">
            <a:extLst>
              <a:ext uri="{FF2B5EF4-FFF2-40B4-BE49-F238E27FC236}">
                <a16:creationId xmlns:a16="http://schemas.microsoft.com/office/drawing/2014/main" id="{1D26148D-EEE4-7EDB-4535-E012FCFC721D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1082234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312294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404627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/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  <p:sp>
        <p:nvSpPr>
          <p:cNvPr id="3" name="Vrije vorm 2">
            <a:extLst>
              <a:ext uri="{FF2B5EF4-FFF2-40B4-BE49-F238E27FC236}">
                <a16:creationId xmlns:a16="http://schemas.microsoft.com/office/drawing/2014/main" id="{D7D05F5F-8901-10F4-B42B-1823245BE06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179815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>
            <a:extLst>
              <a:ext uri="{FF2B5EF4-FFF2-40B4-BE49-F238E27FC236}">
                <a16:creationId xmlns:a16="http://schemas.microsoft.com/office/drawing/2014/main" id="{ED86BBBD-72D8-B29F-29E2-63CDE8C5C33C}"/>
              </a:ext>
            </a:extLst>
          </p:cNvPr>
          <p:cNvSpPr>
            <a:spLocks noChangeAspect="1"/>
          </p:cNvSpPr>
          <p:nvPr userDrawn="1"/>
        </p:nvSpPr>
        <p:spPr>
          <a:xfrm>
            <a:off x="3930704" y="4165559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203286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Client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ECA88ED5-3549-FE2C-4686-A404791956CC}"/>
              </a:ext>
            </a:extLst>
          </p:cNvPr>
          <p:cNvSpPr/>
          <p:nvPr userDrawn="1"/>
        </p:nvSpPr>
        <p:spPr>
          <a:xfrm>
            <a:off x="12915987" y="1"/>
            <a:ext cx="3542070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73E01657-0058-CFB4-7DD8-45D84F40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3269" y="3884930"/>
            <a:ext cx="3862471" cy="1831340"/>
          </a:xfrm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80962317-EE16-89CF-A1D3-C04D396465A2}"/>
              </a:ext>
            </a:extLst>
          </p:cNvPr>
          <p:cNvSpPr>
            <a:spLocks noChangeAspect="1"/>
          </p:cNvSpPr>
          <p:nvPr userDrawn="1"/>
        </p:nvSpPr>
        <p:spPr>
          <a:xfrm>
            <a:off x="2007545" y="4296600"/>
            <a:ext cx="3920787" cy="100800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376D207-25DF-E1D0-F239-FFE3BD8B58C3}"/>
              </a:ext>
            </a:extLst>
          </p:cNvPr>
          <p:cNvGrpSpPr/>
          <p:nvPr userDrawn="1"/>
        </p:nvGrpSpPr>
        <p:grpSpPr>
          <a:xfrm>
            <a:off x="12957083" y="180841"/>
            <a:ext cx="3311021" cy="7242647"/>
            <a:chOff x="-3411070" y="1481406"/>
            <a:chExt cx="3153353" cy="5173319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0317DE9-94DA-E8FB-2418-22BEDCCABB4D}"/>
                </a:ext>
              </a:extLst>
            </p:cNvPr>
            <p:cNvSpPr/>
            <p:nvPr userDrawn="1"/>
          </p:nvSpPr>
          <p:spPr>
            <a:xfrm>
              <a:off x="-3411070" y="1481406"/>
              <a:ext cx="3153353" cy="51733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  Insert</a:t>
              </a:r>
              <a:r>
                <a:rPr lang="nl-NL" sz="11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LOGO</a:t>
              </a:r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33C04EFE-AEBB-3612-C5CC-55DF654DF89F}"/>
                </a:ext>
              </a:extLst>
            </p:cNvPr>
            <p:cNvSpPr/>
            <p:nvPr userDrawn="1"/>
          </p:nvSpPr>
          <p:spPr>
            <a:xfrm>
              <a:off x="-3250836" y="1975707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915AC6E-5E0F-E090-DA5F-17B5B9BF3CC6}"/>
                </a:ext>
              </a:extLst>
            </p:cNvPr>
            <p:cNvSpPr/>
            <p:nvPr userDrawn="1"/>
          </p:nvSpPr>
          <p:spPr>
            <a:xfrm>
              <a:off x="-3001442" y="1975707"/>
              <a:ext cx="2743725" cy="6076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logo using the "Backspace Key“. Click on the icon to insert a new </a:t>
              </a:r>
              <a:r>
                <a:rPr lang="en-GB" sz="1000" b="0" i="0" kern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logo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(see example below)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6D331F3F-F5CA-2B25-BB3F-6F8DA82F2BB9}"/>
                </a:ext>
              </a:extLst>
            </p:cNvPr>
            <p:cNvGrpSpPr/>
            <p:nvPr userDrawn="1"/>
          </p:nvGrpSpPr>
          <p:grpSpPr>
            <a:xfrm>
              <a:off x="-3013801" y="2598180"/>
              <a:ext cx="258711" cy="294439"/>
              <a:chOff x="14466489" y="1001522"/>
              <a:chExt cx="290627" cy="3143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86E8B80-4858-CE5B-A41D-4C411BD1FE8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D5C3FFA7-8626-84EA-4FD2-644E4019FFC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Vrije vorm: vorm 101">
                <a:extLst>
                  <a:ext uri="{FF2B5EF4-FFF2-40B4-BE49-F238E27FC236}">
                    <a16:creationId xmlns:a16="http://schemas.microsoft.com/office/drawing/2014/main" id="{ABD7FB24-B9F2-0D12-1481-DD97D69EE63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Rechthoek: afgeronde hoeken 102">
                <a:extLst>
                  <a:ext uri="{FF2B5EF4-FFF2-40B4-BE49-F238E27FC236}">
                    <a16:creationId xmlns:a16="http://schemas.microsoft.com/office/drawing/2014/main" id="{F5C436DE-184B-6007-55E5-C2B66725548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6ED749CB-9EA2-DC73-6AB0-1A6F2A738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7AF262D8-E8D6-0797-E9F3-32E4502122B7}"/>
                  </a:ext>
                </a:extLst>
              </p:cNvPr>
              <p:cNvCxnSpPr>
                <a:cxnSpLocks/>
                <a:stCxn id="6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CB555FB4-8C4D-269B-F8D7-CE5B6C62B21B}"/>
                </a:ext>
              </a:extLst>
            </p:cNvPr>
            <p:cNvSpPr/>
            <p:nvPr userDrawn="1"/>
          </p:nvSpPr>
          <p:spPr>
            <a:xfrm>
              <a:off x="-3250836" y="3012662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0B12016-27CE-27BB-DE64-4AEDDADB9BE4}"/>
                </a:ext>
              </a:extLst>
            </p:cNvPr>
            <p:cNvSpPr/>
            <p:nvPr userDrawn="1"/>
          </p:nvSpPr>
          <p:spPr>
            <a:xfrm>
              <a:off x="-3001442" y="3012663"/>
              <a:ext cx="2584299" cy="3013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Logo and click "Insert".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5D922D21-4D04-76FA-7486-9E317FDB71A4}"/>
                </a:ext>
              </a:extLst>
            </p:cNvPr>
            <p:cNvGrpSpPr/>
            <p:nvPr userDrawn="1"/>
          </p:nvGrpSpPr>
          <p:grpSpPr>
            <a:xfrm>
              <a:off x="-2994337" y="3267603"/>
              <a:ext cx="724472" cy="193517"/>
              <a:chOff x="13504624" y="2482850"/>
              <a:chExt cx="825500" cy="209550"/>
            </a:xfrm>
          </p:grpSpPr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0C489AB4-FF0B-BEFE-9E66-74D31C9043F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6A10F618-48D0-6BD5-C633-A34436565F8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9" name="Gelijkbenige driehoek 98">
                <a:extLst>
                  <a:ext uri="{FF2B5EF4-FFF2-40B4-BE49-F238E27FC236}">
                    <a16:creationId xmlns:a16="http://schemas.microsoft.com/office/drawing/2014/main" id="{9A47727B-3A90-FC1F-80F4-A1D84186507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89AE9C0E-5C6F-21A5-0518-5DE57D6C6FA9}"/>
                </a:ext>
              </a:extLst>
            </p:cNvPr>
            <p:cNvSpPr/>
            <p:nvPr userDrawn="1"/>
          </p:nvSpPr>
          <p:spPr>
            <a:xfrm>
              <a:off x="-3250836" y="3733078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1AB596B-59D5-AB2E-0468-2DB52D44F660}"/>
                </a:ext>
              </a:extLst>
            </p:cNvPr>
            <p:cNvSpPr/>
            <p:nvPr userDrawn="1"/>
          </p:nvSpPr>
          <p:spPr>
            <a:xfrm>
              <a:off x="-3001443" y="3733079"/>
              <a:ext cx="2743726" cy="42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"Reset Slide“.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C46834E-A125-E447-63AA-F6BA55CBFE57}"/>
                </a:ext>
              </a:extLst>
            </p:cNvPr>
            <p:cNvSpPr/>
            <p:nvPr userDrawn="1"/>
          </p:nvSpPr>
          <p:spPr>
            <a:xfrm>
              <a:off x="-3250836" y="4954076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E81882F-307D-E26B-0CFD-9285D2C640D2}"/>
                </a:ext>
              </a:extLst>
            </p:cNvPr>
            <p:cNvSpPr/>
            <p:nvPr userDrawn="1"/>
          </p:nvSpPr>
          <p:spPr>
            <a:xfrm>
              <a:off x="-3001442" y="4954076"/>
              <a:ext cx="2584299" cy="9048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logos, go to the "Picture Tools - Format" tab and click the "Crop" button. Fit the logo using the button “Fit”: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EBA050E4-2DD7-16B5-778D-B7F3F570CA50}"/>
                </a:ext>
              </a:extLst>
            </p:cNvPr>
            <p:cNvGrpSpPr/>
            <p:nvPr userDrawn="1"/>
          </p:nvGrpSpPr>
          <p:grpSpPr>
            <a:xfrm>
              <a:off x="-3079444" y="5656505"/>
              <a:ext cx="546125" cy="566022"/>
              <a:chOff x="12617641" y="3403239"/>
              <a:chExt cx="752963" cy="741634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BD5AA5E7-4DF4-0847-4E96-65B549A1371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6D8FF634-DEF0-89C9-A3A6-A556251C209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92D030AE-E7CB-39CB-E354-C841CD44DC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9FBDB8E4-F9CF-FB2D-12E3-7B42745585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ED01CACA-636C-BBDF-D701-A1470C86D1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6" name="Ovaal 55">
                      <a:extLst>
                        <a:ext uri="{FF2B5EF4-FFF2-40B4-BE49-F238E27FC236}">
                          <a16:creationId xmlns:a16="http://schemas.microsoft.com/office/drawing/2014/main" id="{08450CA1-6E90-C81C-32F8-9E4E92E02D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918A01F6-1D47-8800-6696-B4D6F84843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E89F1F8E-762E-FAD4-782B-E31B5FE0A7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955FFACB-C987-A3F3-7C70-F115E4389DA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ED479B4F-9BC5-52F3-6C4E-FFFCDFD2B2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F1FF68B-B4F8-DA71-D4A2-336EED30E0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C6A316FB-21A5-9499-4286-4E882914AB1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55F2EB9B-A5D9-80DE-C401-E736167D15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3C75BC40-C32C-164F-9647-D68A640801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2AAD33A3-EDAC-103F-FC43-52944566F07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3" name="Gelijkbenige driehoek 78">
                <a:extLst>
                  <a:ext uri="{FF2B5EF4-FFF2-40B4-BE49-F238E27FC236}">
                    <a16:creationId xmlns:a16="http://schemas.microsoft.com/office/drawing/2014/main" id="{8C20C8D7-2C6F-45DE-271F-A695EDDDA8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E5F7529-4E29-B690-CF3B-F5C79DA2E1C9}"/>
                </a:ext>
              </a:extLst>
            </p:cNvPr>
            <p:cNvSpPr/>
            <p:nvPr userDrawn="1"/>
          </p:nvSpPr>
          <p:spPr>
            <a:xfrm>
              <a:off x="-2998879" y="4082447"/>
              <a:ext cx="1087555" cy="664834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0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D26A3F70-5ACB-21A6-2A96-DCAD9799BBEA}"/>
                </a:ext>
              </a:extLst>
            </p:cNvPr>
            <p:cNvGrpSpPr/>
            <p:nvPr userDrawn="1"/>
          </p:nvGrpSpPr>
          <p:grpSpPr>
            <a:xfrm>
              <a:off x="-2269566" y="4340578"/>
              <a:ext cx="1073315" cy="520784"/>
              <a:chOff x="-2485819" y="3399207"/>
              <a:chExt cx="1222990" cy="56393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D2C7F95C-67D1-418C-9617-555C77ABAEE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A6E967F5-E1F5-4B7C-D8EC-6E40BE2191E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40E3519B-9AAD-9F15-08A2-84A8A3CD876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5" name="Rechthoek: afgeronde hoeken 61">
                  <a:extLst>
                    <a:ext uri="{FF2B5EF4-FFF2-40B4-BE49-F238E27FC236}">
                      <a16:creationId xmlns:a16="http://schemas.microsoft.com/office/drawing/2014/main" id="{FA358662-FCD1-8A47-DBA0-469ECB6612F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46BCF6FE-12B7-D667-84D5-07E398ABA6A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F8D39A34-8661-D50E-8EDA-5147E4B4D0C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5671C8ED-C635-BF39-A52C-2181523B3E2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9850717C-5DCB-5B85-0EAC-E1140FC9CC2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F332F130-4E10-6D8F-3709-0B06FBAD4E3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05B65EAE-3403-49B1-D272-5CA585015FE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9E6A7166-A464-6860-50AD-A803655B923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9" name="Rechthoek: afgeronde hoeken 55">
                    <a:extLst>
                      <a:ext uri="{FF2B5EF4-FFF2-40B4-BE49-F238E27FC236}">
                        <a16:creationId xmlns:a16="http://schemas.microsoft.com/office/drawing/2014/main" id="{5D0033EA-A6B3-937C-F0B3-F1C8C564F9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D752A93A-DFBE-3FF8-62A0-167B2F0E6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4DC8FC66-EE5A-1EE6-5575-B6C682C88D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99FD8278-63D2-5C70-8BA5-9B0EEBA5FA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9C1F0A39-789A-2879-12E7-54C1812338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836723DC-C35E-8588-7C9A-0D4F7C8058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8" name="Boog 27">
                  <a:extLst>
                    <a:ext uri="{FF2B5EF4-FFF2-40B4-BE49-F238E27FC236}">
                      <a16:creationId xmlns:a16="http://schemas.microsoft.com/office/drawing/2014/main" id="{5ED0FAC6-F353-2E91-2D6B-D3AE03C02D3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8340028-F5CE-66B8-25D1-4DA5DDA596D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i="0" kern="120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70210D90-F673-249F-13F3-AEF383D09E8E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i="0" kern="120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Vrije vorm: vorm 52">
                <a:extLst>
                  <a:ext uri="{FF2B5EF4-FFF2-40B4-BE49-F238E27FC236}">
                    <a16:creationId xmlns:a16="http://schemas.microsoft.com/office/drawing/2014/main" id="{E82190AF-06D9-6934-3C44-AF8B9C4A8E8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b="0" i="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0B24BE6E-3CC0-3B52-71A3-B957DFD6B8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210382" y="5654442"/>
              <a:ext cx="853220" cy="1000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969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lin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Vrije vorm 92">
            <a:extLst>
              <a:ext uri="{FF2B5EF4-FFF2-40B4-BE49-F238E27FC236}">
                <a16:creationId xmlns:a16="http://schemas.microsoft.com/office/drawing/2014/main" id="{835A55C8-6753-E0C3-37DF-D90AD473A1F9}"/>
              </a:ext>
            </a:extLst>
          </p:cNvPr>
          <p:cNvSpPr>
            <a:spLocks noChangeAspect="1"/>
          </p:cNvSpPr>
          <p:nvPr/>
        </p:nvSpPr>
        <p:spPr>
          <a:xfrm>
            <a:off x="881291" y="5137372"/>
            <a:ext cx="6220370" cy="3033671"/>
          </a:xfrm>
          <a:custGeom>
            <a:avLst/>
            <a:gdLst>
              <a:gd name="connsiteX0" fmla="*/ 2014524 w 4312298"/>
              <a:gd name="connsiteY0" fmla="*/ 1475713 h 1577329"/>
              <a:gd name="connsiteX1" fmla="*/ 1956866 w 4312298"/>
              <a:gd name="connsiteY1" fmla="*/ 1515675 h 1577329"/>
              <a:gd name="connsiteX2" fmla="*/ 2060194 w 4312298"/>
              <a:gd name="connsiteY2" fmla="*/ 1555636 h 1577329"/>
              <a:gd name="connsiteX3" fmla="*/ 2165806 w 4312298"/>
              <a:gd name="connsiteY3" fmla="*/ 1508253 h 1577329"/>
              <a:gd name="connsiteX4" fmla="*/ 2122990 w 4312298"/>
              <a:gd name="connsiteY4" fmla="*/ 1475713 h 1577329"/>
              <a:gd name="connsiteX5" fmla="*/ 2053344 w 4312298"/>
              <a:gd name="connsiteY5" fmla="*/ 1250217 h 1577329"/>
              <a:gd name="connsiteX6" fmla="*/ 1973992 w 4312298"/>
              <a:gd name="connsiteY6" fmla="*/ 1318152 h 1577329"/>
              <a:gd name="connsiteX7" fmla="*/ 2054486 w 4312298"/>
              <a:gd name="connsiteY7" fmla="*/ 1384944 h 1577329"/>
              <a:gd name="connsiteX8" fmla="*/ 2137833 w 4312298"/>
              <a:gd name="connsiteY8" fmla="*/ 1318152 h 1577329"/>
              <a:gd name="connsiteX9" fmla="*/ 2053344 w 4312298"/>
              <a:gd name="connsiteY9" fmla="*/ 1250217 h 1577329"/>
              <a:gd name="connsiteX10" fmla="*/ 1792454 w 4312298"/>
              <a:gd name="connsiteY10" fmla="*/ 1244509 h 1577329"/>
              <a:gd name="connsiteX11" fmla="*/ 1684558 w 4312298"/>
              <a:gd name="connsiteY11" fmla="*/ 1358112 h 1577329"/>
              <a:gd name="connsiteX12" fmla="*/ 1791883 w 4312298"/>
              <a:gd name="connsiteY12" fmla="*/ 1475713 h 1577329"/>
              <a:gd name="connsiteX13" fmla="*/ 1900349 w 4312298"/>
              <a:gd name="connsiteY13" fmla="*/ 1358112 h 1577329"/>
              <a:gd name="connsiteX14" fmla="*/ 1792454 w 4312298"/>
              <a:gd name="connsiteY14" fmla="*/ 1244509 h 1577329"/>
              <a:gd name="connsiteX15" fmla="*/ 1424811 w 4312298"/>
              <a:gd name="connsiteY15" fmla="*/ 1244509 h 1577329"/>
              <a:gd name="connsiteX16" fmla="*/ 1316915 w 4312298"/>
              <a:gd name="connsiteY16" fmla="*/ 1358112 h 1577329"/>
              <a:gd name="connsiteX17" fmla="*/ 1424240 w 4312298"/>
              <a:gd name="connsiteY17" fmla="*/ 1475713 h 1577329"/>
              <a:gd name="connsiteX18" fmla="*/ 1532706 w 4312298"/>
              <a:gd name="connsiteY18" fmla="*/ 1358112 h 1577329"/>
              <a:gd name="connsiteX19" fmla="*/ 1424811 w 4312298"/>
              <a:gd name="connsiteY19" fmla="*/ 1244509 h 1577329"/>
              <a:gd name="connsiteX20" fmla="*/ 310557 w 4312298"/>
              <a:gd name="connsiteY20" fmla="*/ 1244509 h 1577329"/>
              <a:gd name="connsiteX21" fmla="*/ 204374 w 4312298"/>
              <a:gd name="connsiteY21" fmla="*/ 1344412 h 1577329"/>
              <a:gd name="connsiteX22" fmla="*/ 409889 w 4312298"/>
              <a:gd name="connsiteY22" fmla="*/ 1344412 h 1577329"/>
              <a:gd name="connsiteX23" fmla="*/ 310557 w 4312298"/>
              <a:gd name="connsiteY23" fmla="*/ 1244509 h 1577329"/>
              <a:gd name="connsiteX24" fmla="*/ 3039817 w 4312298"/>
              <a:gd name="connsiteY24" fmla="*/ 1243367 h 1577329"/>
              <a:gd name="connsiteX25" fmla="*/ 2940485 w 4312298"/>
              <a:gd name="connsiteY25" fmla="*/ 1360396 h 1577329"/>
              <a:gd name="connsiteX26" fmla="*/ 3039817 w 4312298"/>
              <a:gd name="connsiteY26" fmla="*/ 1475713 h 1577329"/>
              <a:gd name="connsiteX27" fmla="*/ 3146000 w 4312298"/>
              <a:gd name="connsiteY27" fmla="*/ 1361538 h 1577329"/>
              <a:gd name="connsiteX28" fmla="*/ 3146000 w 4312298"/>
              <a:gd name="connsiteY28" fmla="*/ 1358684 h 1577329"/>
              <a:gd name="connsiteX29" fmla="*/ 3039817 w 4312298"/>
              <a:gd name="connsiteY29" fmla="*/ 1243367 h 1577329"/>
              <a:gd name="connsiteX30" fmla="*/ 4049695 w 4312298"/>
              <a:gd name="connsiteY30" fmla="*/ 1228524 h 1577329"/>
              <a:gd name="connsiteX31" fmla="*/ 4075955 w 4312298"/>
              <a:gd name="connsiteY31" fmla="*/ 1228524 h 1577329"/>
              <a:gd name="connsiteX32" fmla="*/ 4118200 w 4312298"/>
              <a:gd name="connsiteY32" fmla="*/ 1319864 h 1577329"/>
              <a:gd name="connsiteX33" fmla="*/ 4184992 w 4312298"/>
              <a:gd name="connsiteY33" fmla="*/ 1462583 h 1577329"/>
              <a:gd name="connsiteX34" fmla="*/ 4247218 w 4312298"/>
              <a:gd name="connsiteY34" fmla="*/ 1320435 h 1577329"/>
              <a:gd name="connsiteX35" fmla="*/ 4287750 w 4312298"/>
              <a:gd name="connsiteY35" fmla="*/ 1228524 h 1577329"/>
              <a:gd name="connsiteX36" fmla="*/ 4312298 w 4312298"/>
              <a:gd name="connsiteY36" fmla="*/ 1228524 h 1577329"/>
              <a:gd name="connsiteX37" fmla="*/ 4193556 w 4312298"/>
              <a:gd name="connsiteY37" fmla="*/ 1495123 h 1577329"/>
              <a:gd name="connsiteX38" fmla="*/ 4093082 w 4312298"/>
              <a:gd name="connsiteY38" fmla="*/ 1575616 h 1577329"/>
              <a:gd name="connsiteX39" fmla="*/ 4055975 w 4312298"/>
              <a:gd name="connsiteY39" fmla="*/ 1572191 h 1577329"/>
              <a:gd name="connsiteX40" fmla="*/ 4059971 w 4312298"/>
              <a:gd name="connsiteY40" fmla="*/ 1550498 h 1577329"/>
              <a:gd name="connsiteX41" fmla="*/ 4093082 w 4312298"/>
              <a:gd name="connsiteY41" fmla="*/ 1553923 h 1577329"/>
              <a:gd name="connsiteX42" fmla="*/ 4173004 w 4312298"/>
              <a:gd name="connsiteY42" fmla="*/ 1488843 h 1577329"/>
              <a:gd name="connsiteX43" fmla="*/ 3920106 w 4312298"/>
              <a:gd name="connsiteY43" fmla="*/ 1228524 h 1577329"/>
              <a:gd name="connsiteX44" fmla="*/ 3942941 w 4312298"/>
              <a:gd name="connsiteY44" fmla="*/ 1228524 h 1577329"/>
              <a:gd name="connsiteX45" fmla="*/ 3942941 w 4312298"/>
              <a:gd name="connsiteY45" fmla="*/ 1297600 h 1577329"/>
              <a:gd name="connsiteX46" fmla="*/ 3944083 w 4312298"/>
              <a:gd name="connsiteY46" fmla="*/ 1297600 h 1577329"/>
              <a:gd name="connsiteX47" fmla="*/ 4028001 w 4312298"/>
              <a:gd name="connsiteY47" fmla="*/ 1228524 h 1577329"/>
              <a:gd name="connsiteX48" fmla="*/ 4047982 w 4312298"/>
              <a:gd name="connsiteY48" fmla="*/ 1228524 h 1577329"/>
              <a:gd name="connsiteX49" fmla="*/ 4047982 w 4312298"/>
              <a:gd name="connsiteY49" fmla="*/ 1251359 h 1577329"/>
              <a:gd name="connsiteX50" fmla="*/ 4029714 w 4312298"/>
              <a:gd name="connsiteY50" fmla="*/ 1251359 h 1577329"/>
              <a:gd name="connsiteX51" fmla="*/ 3942941 w 4312298"/>
              <a:gd name="connsiteY51" fmla="*/ 1339274 h 1577329"/>
              <a:gd name="connsiteX52" fmla="*/ 3942941 w 4312298"/>
              <a:gd name="connsiteY52" fmla="*/ 1491698 h 1577329"/>
              <a:gd name="connsiteX53" fmla="*/ 3920106 w 4312298"/>
              <a:gd name="connsiteY53" fmla="*/ 1491698 h 1577329"/>
              <a:gd name="connsiteX54" fmla="*/ 3227064 w 4312298"/>
              <a:gd name="connsiteY54" fmla="*/ 1228524 h 1577329"/>
              <a:gd name="connsiteX55" fmla="*/ 3249899 w 4312298"/>
              <a:gd name="connsiteY55" fmla="*/ 1228524 h 1577329"/>
              <a:gd name="connsiteX56" fmla="*/ 3249899 w 4312298"/>
              <a:gd name="connsiteY56" fmla="*/ 1386656 h 1577329"/>
              <a:gd name="connsiteX57" fmla="*/ 3331534 w 4312298"/>
              <a:gd name="connsiteY57" fmla="*/ 1475713 h 1577329"/>
              <a:gd name="connsiteX58" fmla="*/ 3426870 w 4312298"/>
              <a:gd name="connsiteY58" fmla="*/ 1386656 h 1577329"/>
              <a:gd name="connsiteX59" fmla="*/ 3426870 w 4312298"/>
              <a:gd name="connsiteY59" fmla="*/ 1228524 h 1577329"/>
              <a:gd name="connsiteX60" fmla="*/ 3449705 w 4312298"/>
              <a:gd name="connsiteY60" fmla="*/ 1228524 h 1577329"/>
              <a:gd name="connsiteX61" fmla="*/ 3449705 w 4312298"/>
              <a:gd name="connsiteY61" fmla="*/ 1491698 h 1577329"/>
              <a:gd name="connsiteX62" fmla="*/ 3426870 w 4312298"/>
              <a:gd name="connsiteY62" fmla="*/ 1491698 h 1577329"/>
              <a:gd name="connsiteX63" fmla="*/ 3426870 w 4312298"/>
              <a:gd name="connsiteY63" fmla="*/ 1422622 h 1577329"/>
              <a:gd name="connsiteX64" fmla="*/ 3425729 w 4312298"/>
              <a:gd name="connsiteY64" fmla="*/ 1422622 h 1577329"/>
              <a:gd name="connsiteX65" fmla="*/ 3328680 w 4312298"/>
              <a:gd name="connsiteY65" fmla="*/ 1497406 h 1577329"/>
              <a:gd name="connsiteX66" fmla="*/ 3227064 w 4312298"/>
              <a:gd name="connsiteY66" fmla="*/ 1389511 h 1577329"/>
              <a:gd name="connsiteX67" fmla="*/ 2563707 w 4312298"/>
              <a:gd name="connsiteY67" fmla="*/ 1228524 h 1577329"/>
              <a:gd name="connsiteX68" fmla="*/ 2586542 w 4312298"/>
              <a:gd name="connsiteY68" fmla="*/ 1228524 h 1577329"/>
              <a:gd name="connsiteX69" fmla="*/ 2586542 w 4312298"/>
              <a:gd name="connsiteY69" fmla="*/ 1491698 h 1577329"/>
              <a:gd name="connsiteX70" fmla="*/ 2563707 w 4312298"/>
              <a:gd name="connsiteY70" fmla="*/ 1491698 h 1577329"/>
              <a:gd name="connsiteX71" fmla="*/ 2185216 w 4312298"/>
              <a:gd name="connsiteY71" fmla="*/ 1228524 h 1577329"/>
              <a:gd name="connsiteX72" fmla="*/ 2211476 w 4312298"/>
              <a:gd name="connsiteY72" fmla="*/ 1228524 h 1577329"/>
              <a:gd name="connsiteX73" fmla="*/ 2253721 w 4312298"/>
              <a:gd name="connsiteY73" fmla="*/ 1319864 h 1577329"/>
              <a:gd name="connsiteX74" fmla="*/ 2320513 w 4312298"/>
              <a:gd name="connsiteY74" fmla="*/ 1462583 h 1577329"/>
              <a:gd name="connsiteX75" fmla="*/ 2382739 w 4312298"/>
              <a:gd name="connsiteY75" fmla="*/ 1320435 h 1577329"/>
              <a:gd name="connsiteX76" fmla="*/ 2423271 w 4312298"/>
              <a:gd name="connsiteY76" fmla="*/ 1228524 h 1577329"/>
              <a:gd name="connsiteX77" fmla="*/ 2447819 w 4312298"/>
              <a:gd name="connsiteY77" fmla="*/ 1228524 h 1577329"/>
              <a:gd name="connsiteX78" fmla="*/ 2329077 w 4312298"/>
              <a:gd name="connsiteY78" fmla="*/ 1495123 h 1577329"/>
              <a:gd name="connsiteX79" fmla="*/ 2228603 w 4312298"/>
              <a:gd name="connsiteY79" fmla="*/ 1575616 h 1577329"/>
              <a:gd name="connsiteX80" fmla="*/ 2191496 w 4312298"/>
              <a:gd name="connsiteY80" fmla="*/ 1572191 h 1577329"/>
              <a:gd name="connsiteX81" fmla="*/ 2195492 w 4312298"/>
              <a:gd name="connsiteY81" fmla="*/ 1550498 h 1577329"/>
              <a:gd name="connsiteX82" fmla="*/ 2228603 w 4312298"/>
              <a:gd name="connsiteY82" fmla="*/ 1553923 h 1577329"/>
              <a:gd name="connsiteX83" fmla="*/ 2308525 w 4312298"/>
              <a:gd name="connsiteY83" fmla="*/ 1488843 h 1577329"/>
              <a:gd name="connsiteX84" fmla="*/ 2059052 w 4312298"/>
              <a:gd name="connsiteY84" fmla="*/ 1228524 h 1577329"/>
              <a:gd name="connsiteX85" fmla="*/ 2181220 w 4312298"/>
              <a:gd name="connsiteY85" fmla="*/ 1228524 h 1577329"/>
              <a:gd name="connsiteX86" fmla="*/ 2181220 w 4312298"/>
              <a:gd name="connsiteY86" fmla="*/ 1250217 h 1577329"/>
              <a:gd name="connsiteX87" fmla="*/ 2135550 w 4312298"/>
              <a:gd name="connsiteY87" fmla="*/ 1250217 h 1577329"/>
              <a:gd name="connsiteX88" fmla="*/ 2085884 w 4312298"/>
              <a:gd name="connsiteY88" fmla="*/ 1248505 h 1577329"/>
              <a:gd name="connsiteX89" fmla="*/ 2085313 w 4312298"/>
              <a:gd name="connsiteY89" fmla="*/ 1250217 h 1577329"/>
              <a:gd name="connsiteX90" fmla="*/ 2160668 w 4312298"/>
              <a:gd name="connsiteY90" fmla="*/ 1322718 h 1577329"/>
              <a:gd name="connsiteX91" fmla="*/ 2053344 w 4312298"/>
              <a:gd name="connsiteY91" fmla="*/ 1406637 h 1577329"/>
              <a:gd name="connsiteX92" fmla="*/ 2009386 w 4312298"/>
              <a:gd name="connsiteY92" fmla="*/ 1400357 h 1577329"/>
              <a:gd name="connsiteX93" fmla="*/ 1997969 w 4312298"/>
              <a:gd name="connsiteY93" fmla="*/ 1416342 h 1577329"/>
              <a:gd name="connsiteX94" fmla="*/ 1987122 w 4312298"/>
              <a:gd name="connsiteY94" fmla="*/ 1435752 h 1577329"/>
              <a:gd name="connsiteX95" fmla="*/ 2018520 w 4312298"/>
              <a:gd name="connsiteY95" fmla="*/ 1454020 h 1577329"/>
              <a:gd name="connsiteX96" fmla="*/ 2121278 w 4312298"/>
              <a:gd name="connsiteY96" fmla="*/ 1453449 h 1577329"/>
              <a:gd name="connsiteX97" fmla="*/ 2188641 w 4312298"/>
              <a:gd name="connsiteY97" fmla="*/ 1508253 h 1577329"/>
              <a:gd name="connsiteX98" fmla="*/ 2060765 w 4312298"/>
              <a:gd name="connsiteY98" fmla="*/ 1577329 h 1577329"/>
              <a:gd name="connsiteX99" fmla="*/ 1933460 w 4312298"/>
              <a:gd name="connsiteY99" fmla="*/ 1520241 h 1577329"/>
              <a:gd name="connsiteX100" fmla="*/ 1991118 w 4312298"/>
              <a:gd name="connsiteY100" fmla="*/ 1474001 h 1577329"/>
              <a:gd name="connsiteX101" fmla="*/ 1991118 w 4312298"/>
              <a:gd name="connsiteY101" fmla="*/ 1472859 h 1577329"/>
              <a:gd name="connsiteX102" fmla="*/ 1965429 w 4312298"/>
              <a:gd name="connsiteY102" fmla="*/ 1441461 h 1577329"/>
              <a:gd name="connsiteX103" fmla="*/ 1987122 w 4312298"/>
              <a:gd name="connsiteY103" fmla="*/ 1414059 h 1577329"/>
              <a:gd name="connsiteX104" fmla="*/ 2006532 w 4312298"/>
              <a:gd name="connsiteY104" fmla="*/ 1399216 h 1577329"/>
              <a:gd name="connsiteX105" fmla="*/ 1951157 w 4312298"/>
              <a:gd name="connsiteY105" fmla="*/ 1320435 h 1577329"/>
              <a:gd name="connsiteX106" fmla="*/ 2059052 w 4312298"/>
              <a:gd name="connsiteY106" fmla="*/ 1228524 h 1577329"/>
              <a:gd name="connsiteX107" fmla="*/ 3592424 w 4312298"/>
              <a:gd name="connsiteY107" fmla="*/ 1222815 h 1577329"/>
              <a:gd name="connsiteX108" fmla="*/ 3694040 w 4312298"/>
              <a:gd name="connsiteY108" fmla="*/ 1307305 h 1577329"/>
              <a:gd name="connsiteX109" fmla="*/ 3671776 w 4312298"/>
              <a:gd name="connsiteY109" fmla="*/ 1313013 h 1577329"/>
              <a:gd name="connsiteX110" fmla="*/ 3592995 w 4312298"/>
              <a:gd name="connsiteY110" fmla="*/ 1244509 h 1577329"/>
              <a:gd name="connsiteX111" fmla="*/ 3526202 w 4312298"/>
              <a:gd name="connsiteY111" fmla="*/ 1293033 h 1577329"/>
              <a:gd name="connsiteX112" fmla="*/ 3603271 w 4312298"/>
              <a:gd name="connsiteY112" fmla="*/ 1347266 h 1577329"/>
              <a:gd name="connsiteX113" fmla="*/ 3703174 w 4312298"/>
              <a:gd name="connsiteY113" fmla="*/ 1422621 h 1577329"/>
              <a:gd name="connsiteX114" fmla="*/ 3606696 w 4312298"/>
              <a:gd name="connsiteY114" fmla="*/ 1497977 h 1577329"/>
              <a:gd name="connsiteX115" fmla="*/ 3486241 w 4312298"/>
              <a:gd name="connsiteY115" fmla="*/ 1402070 h 1577329"/>
              <a:gd name="connsiteX116" fmla="*/ 3508505 w 4312298"/>
              <a:gd name="connsiteY116" fmla="*/ 1397503 h 1577329"/>
              <a:gd name="connsiteX117" fmla="*/ 3606696 w 4312298"/>
              <a:gd name="connsiteY117" fmla="*/ 1475713 h 1577329"/>
              <a:gd name="connsiteX118" fmla="*/ 3679768 w 4312298"/>
              <a:gd name="connsiteY118" fmla="*/ 1422051 h 1577329"/>
              <a:gd name="connsiteX119" fmla="*/ 3594137 w 4312298"/>
              <a:gd name="connsiteY119" fmla="*/ 1368388 h 1577329"/>
              <a:gd name="connsiteX120" fmla="*/ 3503367 w 4312298"/>
              <a:gd name="connsiteY120" fmla="*/ 1294174 h 1577329"/>
              <a:gd name="connsiteX121" fmla="*/ 3592424 w 4312298"/>
              <a:gd name="connsiteY121" fmla="*/ 1222815 h 1577329"/>
              <a:gd name="connsiteX122" fmla="*/ 2777214 w 4312298"/>
              <a:gd name="connsiteY122" fmla="*/ 1222815 h 1577329"/>
              <a:gd name="connsiteX123" fmla="*/ 2878829 w 4312298"/>
              <a:gd name="connsiteY123" fmla="*/ 1330711 h 1577329"/>
              <a:gd name="connsiteX124" fmla="*/ 2878829 w 4312298"/>
              <a:gd name="connsiteY124" fmla="*/ 1491697 h 1577329"/>
              <a:gd name="connsiteX125" fmla="*/ 2855994 w 4312298"/>
              <a:gd name="connsiteY125" fmla="*/ 1491697 h 1577329"/>
              <a:gd name="connsiteX126" fmla="*/ 2855994 w 4312298"/>
              <a:gd name="connsiteY126" fmla="*/ 1333565 h 1577329"/>
              <a:gd name="connsiteX127" fmla="*/ 2774359 w 4312298"/>
              <a:gd name="connsiteY127" fmla="*/ 1244509 h 1577329"/>
              <a:gd name="connsiteX128" fmla="*/ 2679023 w 4312298"/>
              <a:gd name="connsiteY128" fmla="*/ 1333565 h 1577329"/>
              <a:gd name="connsiteX129" fmla="*/ 2679023 w 4312298"/>
              <a:gd name="connsiteY129" fmla="*/ 1491697 h 1577329"/>
              <a:gd name="connsiteX130" fmla="*/ 2656188 w 4312298"/>
              <a:gd name="connsiteY130" fmla="*/ 1491697 h 1577329"/>
              <a:gd name="connsiteX131" fmla="*/ 2656188 w 4312298"/>
              <a:gd name="connsiteY131" fmla="*/ 1228524 h 1577329"/>
              <a:gd name="connsiteX132" fmla="*/ 2679023 w 4312298"/>
              <a:gd name="connsiteY132" fmla="*/ 1228524 h 1577329"/>
              <a:gd name="connsiteX133" fmla="*/ 2679023 w 4312298"/>
              <a:gd name="connsiteY133" fmla="*/ 1297600 h 1577329"/>
              <a:gd name="connsiteX134" fmla="*/ 2680165 w 4312298"/>
              <a:gd name="connsiteY134" fmla="*/ 1297600 h 1577329"/>
              <a:gd name="connsiteX135" fmla="*/ 2777214 w 4312298"/>
              <a:gd name="connsiteY135" fmla="*/ 1222815 h 1577329"/>
              <a:gd name="connsiteX136" fmla="*/ 1792454 w 4312298"/>
              <a:gd name="connsiteY136" fmla="*/ 1222815 h 1577329"/>
              <a:gd name="connsiteX137" fmla="*/ 1923184 w 4312298"/>
              <a:gd name="connsiteY137" fmla="*/ 1358684 h 1577329"/>
              <a:gd name="connsiteX138" fmla="*/ 1792454 w 4312298"/>
              <a:gd name="connsiteY138" fmla="*/ 1497406 h 1577329"/>
              <a:gd name="connsiteX139" fmla="*/ 1661723 w 4312298"/>
              <a:gd name="connsiteY139" fmla="*/ 1358684 h 1577329"/>
              <a:gd name="connsiteX140" fmla="*/ 1792454 w 4312298"/>
              <a:gd name="connsiteY140" fmla="*/ 1222815 h 1577329"/>
              <a:gd name="connsiteX141" fmla="*/ 1424811 w 4312298"/>
              <a:gd name="connsiteY141" fmla="*/ 1222815 h 1577329"/>
              <a:gd name="connsiteX142" fmla="*/ 1555541 w 4312298"/>
              <a:gd name="connsiteY142" fmla="*/ 1358684 h 1577329"/>
              <a:gd name="connsiteX143" fmla="*/ 1424811 w 4312298"/>
              <a:gd name="connsiteY143" fmla="*/ 1497406 h 1577329"/>
              <a:gd name="connsiteX144" fmla="*/ 1294080 w 4312298"/>
              <a:gd name="connsiteY144" fmla="*/ 1358684 h 1577329"/>
              <a:gd name="connsiteX145" fmla="*/ 1424811 w 4312298"/>
              <a:gd name="connsiteY145" fmla="*/ 1222815 h 1577329"/>
              <a:gd name="connsiteX146" fmla="*/ 1154216 w 4312298"/>
              <a:gd name="connsiteY146" fmla="*/ 1222815 h 1577329"/>
              <a:gd name="connsiteX147" fmla="*/ 1255832 w 4312298"/>
              <a:gd name="connsiteY147" fmla="*/ 1330711 h 1577329"/>
              <a:gd name="connsiteX148" fmla="*/ 1255832 w 4312298"/>
              <a:gd name="connsiteY148" fmla="*/ 1491697 h 1577329"/>
              <a:gd name="connsiteX149" fmla="*/ 1232996 w 4312298"/>
              <a:gd name="connsiteY149" fmla="*/ 1491697 h 1577329"/>
              <a:gd name="connsiteX150" fmla="*/ 1232996 w 4312298"/>
              <a:gd name="connsiteY150" fmla="*/ 1333565 h 1577329"/>
              <a:gd name="connsiteX151" fmla="*/ 1151361 w 4312298"/>
              <a:gd name="connsiteY151" fmla="*/ 1244509 h 1577329"/>
              <a:gd name="connsiteX152" fmla="*/ 1056025 w 4312298"/>
              <a:gd name="connsiteY152" fmla="*/ 1333565 h 1577329"/>
              <a:gd name="connsiteX153" fmla="*/ 1056025 w 4312298"/>
              <a:gd name="connsiteY153" fmla="*/ 1491697 h 1577329"/>
              <a:gd name="connsiteX154" fmla="*/ 1033190 w 4312298"/>
              <a:gd name="connsiteY154" fmla="*/ 1491697 h 1577329"/>
              <a:gd name="connsiteX155" fmla="*/ 1033190 w 4312298"/>
              <a:gd name="connsiteY155" fmla="*/ 1228524 h 1577329"/>
              <a:gd name="connsiteX156" fmla="*/ 1056025 w 4312298"/>
              <a:gd name="connsiteY156" fmla="*/ 1228524 h 1577329"/>
              <a:gd name="connsiteX157" fmla="*/ 1056025 w 4312298"/>
              <a:gd name="connsiteY157" fmla="*/ 1297600 h 1577329"/>
              <a:gd name="connsiteX158" fmla="*/ 1057167 w 4312298"/>
              <a:gd name="connsiteY158" fmla="*/ 1297600 h 1577329"/>
              <a:gd name="connsiteX159" fmla="*/ 1154216 w 4312298"/>
              <a:gd name="connsiteY159" fmla="*/ 1222815 h 1577329"/>
              <a:gd name="connsiteX160" fmla="*/ 585623 w 4312298"/>
              <a:gd name="connsiteY160" fmla="*/ 1222815 h 1577329"/>
              <a:gd name="connsiteX161" fmla="*/ 708932 w 4312298"/>
              <a:gd name="connsiteY161" fmla="*/ 1320435 h 1577329"/>
              <a:gd name="connsiteX162" fmla="*/ 686668 w 4312298"/>
              <a:gd name="connsiteY162" fmla="*/ 1326144 h 1577329"/>
              <a:gd name="connsiteX163" fmla="*/ 585052 w 4312298"/>
              <a:gd name="connsiteY163" fmla="*/ 1244509 h 1577329"/>
              <a:gd name="connsiteX164" fmla="*/ 476015 w 4312298"/>
              <a:gd name="connsiteY164" fmla="*/ 1360967 h 1577329"/>
              <a:gd name="connsiteX165" fmla="*/ 587336 w 4312298"/>
              <a:gd name="connsiteY165" fmla="*/ 1475713 h 1577329"/>
              <a:gd name="connsiteX166" fmla="*/ 688381 w 4312298"/>
              <a:gd name="connsiteY166" fmla="*/ 1391223 h 1577329"/>
              <a:gd name="connsiteX167" fmla="*/ 710645 w 4312298"/>
              <a:gd name="connsiteY167" fmla="*/ 1397503 h 1577329"/>
              <a:gd name="connsiteX168" fmla="*/ 587907 w 4312298"/>
              <a:gd name="connsiteY168" fmla="*/ 1497406 h 1577329"/>
              <a:gd name="connsiteX169" fmla="*/ 453180 w 4312298"/>
              <a:gd name="connsiteY169" fmla="*/ 1358684 h 1577329"/>
              <a:gd name="connsiteX170" fmla="*/ 585623 w 4312298"/>
              <a:gd name="connsiteY170" fmla="*/ 1222815 h 1577329"/>
              <a:gd name="connsiteX171" fmla="*/ 311128 w 4312298"/>
              <a:gd name="connsiteY171" fmla="*/ 1222815 h 1577329"/>
              <a:gd name="connsiteX172" fmla="*/ 431582 w 4312298"/>
              <a:gd name="connsiteY172" fmla="*/ 1344412 h 1577329"/>
              <a:gd name="connsiteX173" fmla="*/ 431011 w 4312298"/>
              <a:gd name="connsiteY173" fmla="*/ 1366105 h 1577329"/>
              <a:gd name="connsiteX174" fmla="*/ 203803 w 4312298"/>
              <a:gd name="connsiteY174" fmla="*/ 1366105 h 1577329"/>
              <a:gd name="connsiteX175" fmla="*/ 312841 w 4312298"/>
              <a:gd name="connsiteY175" fmla="*/ 1475713 h 1577329"/>
              <a:gd name="connsiteX176" fmla="*/ 408747 w 4312298"/>
              <a:gd name="connsiteY176" fmla="*/ 1403783 h 1577329"/>
              <a:gd name="connsiteX177" fmla="*/ 430440 w 4312298"/>
              <a:gd name="connsiteY177" fmla="*/ 1411204 h 1577329"/>
              <a:gd name="connsiteX178" fmla="*/ 313412 w 4312298"/>
              <a:gd name="connsiteY178" fmla="*/ 1497406 h 1577329"/>
              <a:gd name="connsiteX179" fmla="*/ 180397 w 4312298"/>
              <a:gd name="connsiteY179" fmla="*/ 1358684 h 1577329"/>
              <a:gd name="connsiteX180" fmla="*/ 311128 w 4312298"/>
              <a:gd name="connsiteY180" fmla="*/ 1222815 h 1577329"/>
              <a:gd name="connsiteX181" fmla="*/ 3762545 w 4312298"/>
              <a:gd name="connsiteY181" fmla="*/ 1149172 h 1577329"/>
              <a:gd name="connsiteX182" fmla="*/ 3785380 w 4312298"/>
              <a:gd name="connsiteY182" fmla="*/ 1149172 h 1577329"/>
              <a:gd name="connsiteX183" fmla="*/ 3785380 w 4312298"/>
              <a:gd name="connsiteY183" fmla="*/ 1228524 h 1577329"/>
              <a:gd name="connsiteX184" fmla="*/ 3882999 w 4312298"/>
              <a:gd name="connsiteY184" fmla="*/ 1228524 h 1577329"/>
              <a:gd name="connsiteX185" fmla="*/ 3882999 w 4312298"/>
              <a:gd name="connsiteY185" fmla="*/ 1250217 h 1577329"/>
              <a:gd name="connsiteX186" fmla="*/ 3785380 w 4312298"/>
              <a:gd name="connsiteY186" fmla="*/ 1250217 h 1577329"/>
              <a:gd name="connsiteX187" fmla="*/ 3785380 w 4312298"/>
              <a:gd name="connsiteY187" fmla="*/ 1418625 h 1577329"/>
              <a:gd name="connsiteX188" fmla="*/ 3835617 w 4312298"/>
              <a:gd name="connsiteY188" fmla="*/ 1475713 h 1577329"/>
              <a:gd name="connsiteX189" fmla="*/ 3881287 w 4312298"/>
              <a:gd name="connsiteY189" fmla="*/ 1468862 h 1577329"/>
              <a:gd name="connsiteX190" fmla="*/ 3885283 w 4312298"/>
              <a:gd name="connsiteY190" fmla="*/ 1489414 h 1577329"/>
              <a:gd name="connsiteX191" fmla="*/ 3834475 w 4312298"/>
              <a:gd name="connsiteY191" fmla="*/ 1497406 h 1577329"/>
              <a:gd name="connsiteX192" fmla="*/ 3762545 w 4312298"/>
              <a:gd name="connsiteY192" fmla="*/ 1417484 h 1577329"/>
              <a:gd name="connsiteX193" fmla="*/ 3762545 w 4312298"/>
              <a:gd name="connsiteY193" fmla="*/ 1250217 h 1577329"/>
              <a:gd name="connsiteX194" fmla="*/ 3714591 w 4312298"/>
              <a:gd name="connsiteY194" fmla="*/ 1250217 h 1577329"/>
              <a:gd name="connsiteX195" fmla="*/ 3714591 w 4312298"/>
              <a:gd name="connsiteY195" fmla="*/ 1228524 h 1577329"/>
              <a:gd name="connsiteX196" fmla="*/ 3762545 w 4312298"/>
              <a:gd name="connsiteY196" fmla="*/ 1228524 h 1577329"/>
              <a:gd name="connsiteX197" fmla="*/ 47954 w 4312298"/>
              <a:gd name="connsiteY197" fmla="*/ 1149172 h 1577329"/>
              <a:gd name="connsiteX198" fmla="*/ 70789 w 4312298"/>
              <a:gd name="connsiteY198" fmla="*/ 1149172 h 1577329"/>
              <a:gd name="connsiteX199" fmla="*/ 70789 w 4312298"/>
              <a:gd name="connsiteY199" fmla="*/ 1228524 h 1577329"/>
              <a:gd name="connsiteX200" fmla="*/ 168408 w 4312298"/>
              <a:gd name="connsiteY200" fmla="*/ 1228524 h 1577329"/>
              <a:gd name="connsiteX201" fmla="*/ 168408 w 4312298"/>
              <a:gd name="connsiteY201" fmla="*/ 1250217 h 1577329"/>
              <a:gd name="connsiteX202" fmla="*/ 70789 w 4312298"/>
              <a:gd name="connsiteY202" fmla="*/ 1250217 h 1577329"/>
              <a:gd name="connsiteX203" fmla="*/ 70789 w 4312298"/>
              <a:gd name="connsiteY203" fmla="*/ 1418625 h 1577329"/>
              <a:gd name="connsiteX204" fmla="*/ 121027 w 4312298"/>
              <a:gd name="connsiteY204" fmla="*/ 1475713 h 1577329"/>
              <a:gd name="connsiteX205" fmla="*/ 166697 w 4312298"/>
              <a:gd name="connsiteY205" fmla="*/ 1468862 h 1577329"/>
              <a:gd name="connsiteX206" fmla="*/ 170692 w 4312298"/>
              <a:gd name="connsiteY206" fmla="*/ 1489414 h 1577329"/>
              <a:gd name="connsiteX207" fmla="*/ 119885 w 4312298"/>
              <a:gd name="connsiteY207" fmla="*/ 1497406 h 1577329"/>
              <a:gd name="connsiteX208" fmla="*/ 47954 w 4312298"/>
              <a:gd name="connsiteY208" fmla="*/ 1417484 h 1577329"/>
              <a:gd name="connsiteX209" fmla="*/ 47954 w 4312298"/>
              <a:gd name="connsiteY209" fmla="*/ 1250217 h 1577329"/>
              <a:gd name="connsiteX210" fmla="*/ 0 w 4312298"/>
              <a:gd name="connsiteY210" fmla="*/ 1250217 h 1577329"/>
              <a:gd name="connsiteX211" fmla="*/ 0 w 4312298"/>
              <a:gd name="connsiteY211" fmla="*/ 1228524 h 1577329"/>
              <a:gd name="connsiteX212" fmla="*/ 47954 w 4312298"/>
              <a:gd name="connsiteY212" fmla="*/ 1228524 h 1577329"/>
              <a:gd name="connsiteX213" fmla="*/ 3146000 w 4312298"/>
              <a:gd name="connsiteY213" fmla="*/ 1141751 h 1577329"/>
              <a:gd name="connsiteX214" fmla="*/ 3168835 w 4312298"/>
              <a:gd name="connsiteY214" fmla="*/ 1141751 h 1577329"/>
              <a:gd name="connsiteX215" fmla="*/ 3168835 w 4312298"/>
              <a:gd name="connsiteY215" fmla="*/ 1491698 h 1577329"/>
              <a:gd name="connsiteX216" fmla="*/ 3146000 w 4312298"/>
              <a:gd name="connsiteY216" fmla="*/ 1491698 h 1577329"/>
              <a:gd name="connsiteX217" fmla="*/ 3146000 w 4312298"/>
              <a:gd name="connsiteY217" fmla="*/ 1408350 h 1577329"/>
              <a:gd name="connsiteX218" fmla="*/ 3145429 w 4312298"/>
              <a:gd name="connsiteY218" fmla="*/ 1408350 h 1577329"/>
              <a:gd name="connsiteX219" fmla="*/ 3037534 w 4312298"/>
              <a:gd name="connsiteY219" fmla="*/ 1497406 h 1577329"/>
              <a:gd name="connsiteX220" fmla="*/ 2917079 w 4312298"/>
              <a:gd name="connsiteY220" fmla="*/ 1359826 h 1577329"/>
              <a:gd name="connsiteX221" fmla="*/ 3034679 w 4312298"/>
              <a:gd name="connsiteY221" fmla="*/ 1222815 h 1577329"/>
              <a:gd name="connsiteX222" fmla="*/ 3146000 w 4312298"/>
              <a:gd name="connsiteY222" fmla="*/ 1313584 h 1577329"/>
              <a:gd name="connsiteX223" fmla="*/ 2557998 w 4312298"/>
              <a:gd name="connsiteY223" fmla="*/ 1141751 h 1577329"/>
              <a:gd name="connsiteX224" fmla="*/ 2592251 w 4312298"/>
              <a:gd name="connsiteY224" fmla="*/ 1141751 h 1577329"/>
              <a:gd name="connsiteX225" fmla="*/ 2592251 w 4312298"/>
              <a:gd name="connsiteY225" fmla="*/ 1175433 h 1577329"/>
              <a:gd name="connsiteX226" fmla="*/ 2557998 w 4312298"/>
              <a:gd name="connsiteY226" fmla="*/ 1175433 h 1577329"/>
              <a:gd name="connsiteX227" fmla="*/ 1597214 w 4312298"/>
              <a:gd name="connsiteY227" fmla="*/ 1141751 h 1577329"/>
              <a:gd name="connsiteX228" fmla="*/ 1620049 w 4312298"/>
              <a:gd name="connsiteY228" fmla="*/ 1141751 h 1577329"/>
              <a:gd name="connsiteX229" fmla="*/ 1620049 w 4312298"/>
              <a:gd name="connsiteY229" fmla="*/ 1491698 h 1577329"/>
              <a:gd name="connsiteX230" fmla="*/ 1597214 w 4312298"/>
              <a:gd name="connsiteY230" fmla="*/ 1491698 h 1577329"/>
              <a:gd name="connsiteX231" fmla="*/ 752414 w 4312298"/>
              <a:gd name="connsiteY231" fmla="*/ 1141751 h 1577329"/>
              <a:gd name="connsiteX232" fmla="*/ 775249 w 4312298"/>
              <a:gd name="connsiteY232" fmla="*/ 1141751 h 1577329"/>
              <a:gd name="connsiteX233" fmla="*/ 775249 w 4312298"/>
              <a:gd name="connsiteY233" fmla="*/ 1297600 h 1577329"/>
              <a:gd name="connsiteX234" fmla="*/ 776391 w 4312298"/>
              <a:gd name="connsiteY234" fmla="*/ 1297600 h 1577329"/>
              <a:gd name="connsiteX235" fmla="*/ 873440 w 4312298"/>
              <a:gd name="connsiteY235" fmla="*/ 1222815 h 1577329"/>
              <a:gd name="connsiteX236" fmla="*/ 975055 w 4312298"/>
              <a:gd name="connsiteY236" fmla="*/ 1330711 h 1577329"/>
              <a:gd name="connsiteX237" fmla="*/ 975055 w 4312298"/>
              <a:gd name="connsiteY237" fmla="*/ 1491698 h 1577329"/>
              <a:gd name="connsiteX238" fmla="*/ 952220 w 4312298"/>
              <a:gd name="connsiteY238" fmla="*/ 1491698 h 1577329"/>
              <a:gd name="connsiteX239" fmla="*/ 952220 w 4312298"/>
              <a:gd name="connsiteY239" fmla="*/ 1333565 h 1577329"/>
              <a:gd name="connsiteX240" fmla="*/ 870585 w 4312298"/>
              <a:gd name="connsiteY240" fmla="*/ 1244509 h 1577329"/>
              <a:gd name="connsiteX241" fmla="*/ 775249 w 4312298"/>
              <a:gd name="connsiteY241" fmla="*/ 1333565 h 1577329"/>
              <a:gd name="connsiteX242" fmla="*/ 775249 w 4312298"/>
              <a:gd name="connsiteY242" fmla="*/ 1491698 h 1577329"/>
              <a:gd name="connsiteX243" fmla="*/ 752414 w 4312298"/>
              <a:gd name="connsiteY243" fmla="*/ 1491698 h 1577329"/>
              <a:gd name="connsiteX244" fmla="*/ 1443649 w 4312298"/>
              <a:gd name="connsiteY244" fmla="*/ 802080 h 1577329"/>
              <a:gd name="connsiteX245" fmla="*/ 1376857 w 4312298"/>
              <a:gd name="connsiteY245" fmla="*/ 855171 h 1577329"/>
              <a:gd name="connsiteX246" fmla="*/ 1440795 w 4312298"/>
              <a:gd name="connsiteY246" fmla="*/ 904837 h 1577329"/>
              <a:gd name="connsiteX247" fmla="*/ 1543553 w 4312298"/>
              <a:gd name="connsiteY247" fmla="*/ 826056 h 1577329"/>
              <a:gd name="connsiteX248" fmla="*/ 1543553 w 4312298"/>
              <a:gd name="connsiteY248" fmla="*/ 802080 h 1577329"/>
              <a:gd name="connsiteX249" fmla="*/ 3769396 w 4312298"/>
              <a:gd name="connsiteY249" fmla="*/ 673633 h 1577329"/>
              <a:gd name="connsiteX250" fmla="*/ 3663213 w 4312298"/>
              <a:gd name="connsiteY250" fmla="*/ 773536 h 1577329"/>
              <a:gd name="connsiteX251" fmla="*/ 3868728 w 4312298"/>
              <a:gd name="connsiteY251" fmla="*/ 773536 h 1577329"/>
              <a:gd name="connsiteX252" fmla="*/ 3769396 w 4312298"/>
              <a:gd name="connsiteY252" fmla="*/ 673633 h 1577329"/>
              <a:gd name="connsiteX253" fmla="*/ 2766368 w 4312298"/>
              <a:gd name="connsiteY253" fmla="*/ 673633 h 1577329"/>
              <a:gd name="connsiteX254" fmla="*/ 2658472 w 4312298"/>
              <a:gd name="connsiteY254" fmla="*/ 787236 h 1577329"/>
              <a:gd name="connsiteX255" fmla="*/ 2765797 w 4312298"/>
              <a:gd name="connsiteY255" fmla="*/ 904837 h 1577329"/>
              <a:gd name="connsiteX256" fmla="*/ 2874263 w 4312298"/>
              <a:gd name="connsiteY256" fmla="*/ 787236 h 1577329"/>
              <a:gd name="connsiteX257" fmla="*/ 2766368 w 4312298"/>
              <a:gd name="connsiteY257" fmla="*/ 673633 h 1577329"/>
              <a:gd name="connsiteX258" fmla="*/ 2116711 w 4312298"/>
              <a:gd name="connsiteY258" fmla="*/ 673633 h 1577329"/>
              <a:gd name="connsiteX259" fmla="*/ 2008816 w 4312298"/>
              <a:gd name="connsiteY259" fmla="*/ 787236 h 1577329"/>
              <a:gd name="connsiteX260" fmla="*/ 2116141 w 4312298"/>
              <a:gd name="connsiteY260" fmla="*/ 904837 h 1577329"/>
              <a:gd name="connsiteX261" fmla="*/ 2224607 w 4312298"/>
              <a:gd name="connsiteY261" fmla="*/ 787236 h 1577329"/>
              <a:gd name="connsiteX262" fmla="*/ 2116711 w 4312298"/>
              <a:gd name="connsiteY262" fmla="*/ 673633 h 1577329"/>
              <a:gd name="connsiteX263" fmla="*/ 1200456 w 4312298"/>
              <a:gd name="connsiteY263" fmla="*/ 673633 h 1577329"/>
              <a:gd name="connsiteX264" fmla="*/ 1094273 w 4312298"/>
              <a:gd name="connsiteY264" fmla="*/ 787808 h 1577329"/>
              <a:gd name="connsiteX265" fmla="*/ 1094273 w 4312298"/>
              <a:gd name="connsiteY265" fmla="*/ 790662 h 1577329"/>
              <a:gd name="connsiteX266" fmla="*/ 1200456 w 4312298"/>
              <a:gd name="connsiteY266" fmla="*/ 905979 h 1577329"/>
              <a:gd name="connsiteX267" fmla="*/ 1299788 w 4312298"/>
              <a:gd name="connsiteY267" fmla="*/ 788949 h 1577329"/>
              <a:gd name="connsiteX268" fmla="*/ 1200456 w 4312298"/>
              <a:gd name="connsiteY268" fmla="*/ 673633 h 1577329"/>
              <a:gd name="connsiteX269" fmla="*/ 418452 w 4312298"/>
              <a:gd name="connsiteY269" fmla="*/ 673633 h 1577329"/>
              <a:gd name="connsiteX270" fmla="*/ 310557 w 4312298"/>
              <a:gd name="connsiteY270" fmla="*/ 787236 h 1577329"/>
              <a:gd name="connsiteX271" fmla="*/ 417881 w 4312298"/>
              <a:gd name="connsiteY271" fmla="*/ 904837 h 1577329"/>
              <a:gd name="connsiteX272" fmla="*/ 526347 w 4312298"/>
              <a:gd name="connsiteY272" fmla="*/ 787236 h 1577329"/>
              <a:gd name="connsiteX273" fmla="*/ 418452 w 4312298"/>
              <a:gd name="connsiteY273" fmla="*/ 673633 h 1577329"/>
              <a:gd name="connsiteX274" fmla="*/ 1913480 w 4312298"/>
              <a:gd name="connsiteY274" fmla="*/ 657648 h 1577329"/>
              <a:gd name="connsiteX275" fmla="*/ 1936315 w 4312298"/>
              <a:gd name="connsiteY275" fmla="*/ 657648 h 1577329"/>
              <a:gd name="connsiteX276" fmla="*/ 1936315 w 4312298"/>
              <a:gd name="connsiteY276" fmla="*/ 920822 h 1577329"/>
              <a:gd name="connsiteX277" fmla="*/ 1913480 w 4312298"/>
              <a:gd name="connsiteY277" fmla="*/ 920822 h 1577329"/>
              <a:gd name="connsiteX278" fmla="*/ 3769966 w 4312298"/>
              <a:gd name="connsiteY278" fmla="*/ 651939 h 1577329"/>
              <a:gd name="connsiteX279" fmla="*/ 3890421 w 4312298"/>
              <a:gd name="connsiteY279" fmla="*/ 773536 h 1577329"/>
              <a:gd name="connsiteX280" fmla="*/ 3889850 w 4312298"/>
              <a:gd name="connsiteY280" fmla="*/ 795229 h 1577329"/>
              <a:gd name="connsiteX281" fmla="*/ 3662642 w 4312298"/>
              <a:gd name="connsiteY281" fmla="*/ 795229 h 1577329"/>
              <a:gd name="connsiteX282" fmla="*/ 3771679 w 4312298"/>
              <a:gd name="connsiteY282" fmla="*/ 904837 h 1577329"/>
              <a:gd name="connsiteX283" fmla="*/ 3867586 w 4312298"/>
              <a:gd name="connsiteY283" fmla="*/ 832907 h 1577329"/>
              <a:gd name="connsiteX284" fmla="*/ 3889279 w 4312298"/>
              <a:gd name="connsiteY284" fmla="*/ 840328 h 1577329"/>
              <a:gd name="connsiteX285" fmla="*/ 3772250 w 4312298"/>
              <a:gd name="connsiteY285" fmla="*/ 926530 h 1577329"/>
              <a:gd name="connsiteX286" fmla="*/ 3639236 w 4312298"/>
              <a:gd name="connsiteY286" fmla="*/ 787808 h 1577329"/>
              <a:gd name="connsiteX287" fmla="*/ 3769966 w 4312298"/>
              <a:gd name="connsiteY287" fmla="*/ 651939 h 1577329"/>
              <a:gd name="connsiteX288" fmla="*/ 2766368 w 4312298"/>
              <a:gd name="connsiteY288" fmla="*/ 651939 h 1577329"/>
              <a:gd name="connsiteX289" fmla="*/ 2897098 w 4312298"/>
              <a:gd name="connsiteY289" fmla="*/ 787808 h 1577329"/>
              <a:gd name="connsiteX290" fmla="*/ 2766368 w 4312298"/>
              <a:gd name="connsiteY290" fmla="*/ 926530 h 1577329"/>
              <a:gd name="connsiteX291" fmla="*/ 2635637 w 4312298"/>
              <a:gd name="connsiteY291" fmla="*/ 787808 h 1577329"/>
              <a:gd name="connsiteX292" fmla="*/ 2766368 w 4312298"/>
              <a:gd name="connsiteY292" fmla="*/ 651939 h 1577329"/>
              <a:gd name="connsiteX293" fmla="*/ 2410142 w 4312298"/>
              <a:gd name="connsiteY293" fmla="*/ 651939 h 1577329"/>
              <a:gd name="connsiteX294" fmla="*/ 2511757 w 4312298"/>
              <a:gd name="connsiteY294" fmla="*/ 759835 h 1577329"/>
              <a:gd name="connsiteX295" fmla="*/ 2511757 w 4312298"/>
              <a:gd name="connsiteY295" fmla="*/ 920821 h 1577329"/>
              <a:gd name="connsiteX296" fmla="*/ 2488922 w 4312298"/>
              <a:gd name="connsiteY296" fmla="*/ 920821 h 1577329"/>
              <a:gd name="connsiteX297" fmla="*/ 2488922 w 4312298"/>
              <a:gd name="connsiteY297" fmla="*/ 762689 h 1577329"/>
              <a:gd name="connsiteX298" fmla="*/ 2407287 w 4312298"/>
              <a:gd name="connsiteY298" fmla="*/ 673633 h 1577329"/>
              <a:gd name="connsiteX299" fmla="*/ 2311951 w 4312298"/>
              <a:gd name="connsiteY299" fmla="*/ 762689 h 1577329"/>
              <a:gd name="connsiteX300" fmla="*/ 2311951 w 4312298"/>
              <a:gd name="connsiteY300" fmla="*/ 920821 h 1577329"/>
              <a:gd name="connsiteX301" fmla="*/ 2289116 w 4312298"/>
              <a:gd name="connsiteY301" fmla="*/ 920821 h 1577329"/>
              <a:gd name="connsiteX302" fmla="*/ 2289116 w 4312298"/>
              <a:gd name="connsiteY302" fmla="*/ 657648 h 1577329"/>
              <a:gd name="connsiteX303" fmla="*/ 2311951 w 4312298"/>
              <a:gd name="connsiteY303" fmla="*/ 657648 h 1577329"/>
              <a:gd name="connsiteX304" fmla="*/ 2311951 w 4312298"/>
              <a:gd name="connsiteY304" fmla="*/ 726724 h 1577329"/>
              <a:gd name="connsiteX305" fmla="*/ 2313093 w 4312298"/>
              <a:gd name="connsiteY305" fmla="*/ 726724 h 1577329"/>
              <a:gd name="connsiteX306" fmla="*/ 2410142 w 4312298"/>
              <a:gd name="connsiteY306" fmla="*/ 651939 h 1577329"/>
              <a:gd name="connsiteX307" fmla="*/ 2116711 w 4312298"/>
              <a:gd name="connsiteY307" fmla="*/ 651939 h 1577329"/>
              <a:gd name="connsiteX308" fmla="*/ 2247442 w 4312298"/>
              <a:gd name="connsiteY308" fmla="*/ 787808 h 1577329"/>
              <a:gd name="connsiteX309" fmla="*/ 2116711 w 4312298"/>
              <a:gd name="connsiteY309" fmla="*/ 926530 h 1577329"/>
              <a:gd name="connsiteX310" fmla="*/ 1985981 w 4312298"/>
              <a:gd name="connsiteY310" fmla="*/ 787808 h 1577329"/>
              <a:gd name="connsiteX311" fmla="*/ 2116711 w 4312298"/>
              <a:gd name="connsiteY311" fmla="*/ 651939 h 1577329"/>
              <a:gd name="connsiteX312" fmla="*/ 1745643 w 4312298"/>
              <a:gd name="connsiteY312" fmla="*/ 651939 h 1577329"/>
              <a:gd name="connsiteX313" fmla="*/ 1847259 w 4312298"/>
              <a:gd name="connsiteY313" fmla="*/ 759835 h 1577329"/>
              <a:gd name="connsiteX314" fmla="*/ 1847259 w 4312298"/>
              <a:gd name="connsiteY314" fmla="*/ 920821 h 1577329"/>
              <a:gd name="connsiteX315" fmla="*/ 1824424 w 4312298"/>
              <a:gd name="connsiteY315" fmla="*/ 920821 h 1577329"/>
              <a:gd name="connsiteX316" fmla="*/ 1824424 w 4312298"/>
              <a:gd name="connsiteY316" fmla="*/ 762689 h 1577329"/>
              <a:gd name="connsiteX317" fmla="*/ 1742788 w 4312298"/>
              <a:gd name="connsiteY317" fmla="*/ 673633 h 1577329"/>
              <a:gd name="connsiteX318" fmla="*/ 1647452 w 4312298"/>
              <a:gd name="connsiteY318" fmla="*/ 762689 h 1577329"/>
              <a:gd name="connsiteX319" fmla="*/ 1647452 w 4312298"/>
              <a:gd name="connsiteY319" fmla="*/ 920821 h 1577329"/>
              <a:gd name="connsiteX320" fmla="*/ 1624617 w 4312298"/>
              <a:gd name="connsiteY320" fmla="*/ 920821 h 1577329"/>
              <a:gd name="connsiteX321" fmla="*/ 1624617 w 4312298"/>
              <a:gd name="connsiteY321" fmla="*/ 657648 h 1577329"/>
              <a:gd name="connsiteX322" fmla="*/ 1647452 w 4312298"/>
              <a:gd name="connsiteY322" fmla="*/ 657648 h 1577329"/>
              <a:gd name="connsiteX323" fmla="*/ 1647452 w 4312298"/>
              <a:gd name="connsiteY323" fmla="*/ 726724 h 1577329"/>
              <a:gd name="connsiteX324" fmla="*/ 1648594 w 4312298"/>
              <a:gd name="connsiteY324" fmla="*/ 726724 h 1577329"/>
              <a:gd name="connsiteX325" fmla="*/ 1745643 w 4312298"/>
              <a:gd name="connsiteY325" fmla="*/ 651939 h 1577329"/>
              <a:gd name="connsiteX326" fmla="*/ 1469339 w 4312298"/>
              <a:gd name="connsiteY326" fmla="*/ 651939 h 1577329"/>
              <a:gd name="connsiteX327" fmla="*/ 1566388 w 4312298"/>
              <a:gd name="connsiteY327" fmla="*/ 756409 h 1577329"/>
              <a:gd name="connsiteX328" fmla="*/ 1566388 w 4312298"/>
              <a:gd name="connsiteY328" fmla="*/ 920821 h 1577329"/>
              <a:gd name="connsiteX329" fmla="*/ 1543553 w 4312298"/>
              <a:gd name="connsiteY329" fmla="*/ 920821 h 1577329"/>
              <a:gd name="connsiteX330" fmla="*/ 1543553 w 4312298"/>
              <a:gd name="connsiteY330" fmla="*/ 851745 h 1577329"/>
              <a:gd name="connsiteX331" fmla="*/ 1542982 w 4312298"/>
              <a:gd name="connsiteY331" fmla="*/ 851745 h 1577329"/>
              <a:gd name="connsiteX332" fmla="*/ 1441937 w 4312298"/>
              <a:gd name="connsiteY332" fmla="*/ 926530 h 1577329"/>
              <a:gd name="connsiteX333" fmla="*/ 1354022 w 4312298"/>
              <a:gd name="connsiteY333" fmla="*/ 854600 h 1577329"/>
              <a:gd name="connsiteX334" fmla="*/ 1442508 w 4312298"/>
              <a:gd name="connsiteY334" fmla="*/ 780386 h 1577329"/>
              <a:gd name="connsiteX335" fmla="*/ 1543553 w 4312298"/>
              <a:gd name="connsiteY335" fmla="*/ 780386 h 1577329"/>
              <a:gd name="connsiteX336" fmla="*/ 1543553 w 4312298"/>
              <a:gd name="connsiteY336" fmla="*/ 757551 h 1577329"/>
              <a:gd name="connsiteX337" fmla="*/ 1469339 w 4312298"/>
              <a:gd name="connsiteY337" fmla="*/ 673633 h 1577329"/>
              <a:gd name="connsiteX338" fmla="*/ 1384849 w 4312298"/>
              <a:gd name="connsiteY338" fmla="*/ 753555 h 1577329"/>
              <a:gd name="connsiteX339" fmla="*/ 1362585 w 4312298"/>
              <a:gd name="connsiteY339" fmla="*/ 748988 h 1577329"/>
              <a:gd name="connsiteX340" fmla="*/ 1469339 w 4312298"/>
              <a:gd name="connsiteY340" fmla="*/ 651939 h 1577329"/>
              <a:gd name="connsiteX341" fmla="*/ 1202739 w 4312298"/>
              <a:gd name="connsiteY341" fmla="*/ 651939 h 1577329"/>
              <a:gd name="connsiteX342" fmla="*/ 1323194 w 4312298"/>
              <a:gd name="connsiteY342" fmla="*/ 789520 h 1577329"/>
              <a:gd name="connsiteX343" fmla="*/ 1205594 w 4312298"/>
              <a:gd name="connsiteY343" fmla="*/ 926530 h 1577329"/>
              <a:gd name="connsiteX344" fmla="*/ 1094273 w 4312298"/>
              <a:gd name="connsiteY344" fmla="*/ 835761 h 1577329"/>
              <a:gd name="connsiteX345" fmla="*/ 1094273 w 4312298"/>
              <a:gd name="connsiteY345" fmla="*/ 1000744 h 1577329"/>
              <a:gd name="connsiteX346" fmla="*/ 1071438 w 4312298"/>
              <a:gd name="connsiteY346" fmla="*/ 1000744 h 1577329"/>
              <a:gd name="connsiteX347" fmla="*/ 1071438 w 4312298"/>
              <a:gd name="connsiteY347" fmla="*/ 657648 h 1577329"/>
              <a:gd name="connsiteX348" fmla="*/ 1094273 w 4312298"/>
              <a:gd name="connsiteY348" fmla="*/ 657648 h 1577329"/>
              <a:gd name="connsiteX349" fmla="*/ 1094273 w 4312298"/>
              <a:gd name="connsiteY349" fmla="*/ 740996 h 1577329"/>
              <a:gd name="connsiteX350" fmla="*/ 1094844 w 4312298"/>
              <a:gd name="connsiteY350" fmla="*/ 740996 h 1577329"/>
              <a:gd name="connsiteX351" fmla="*/ 1202739 w 4312298"/>
              <a:gd name="connsiteY351" fmla="*/ 651939 h 1577329"/>
              <a:gd name="connsiteX352" fmla="*/ 711787 w 4312298"/>
              <a:gd name="connsiteY352" fmla="*/ 651939 h 1577329"/>
              <a:gd name="connsiteX353" fmla="*/ 811690 w 4312298"/>
              <a:gd name="connsiteY353" fmla="*/ 733574 h 1577329"/>
              <a:gd name="connsiteX354" fmla="*/ 812261 w 4312298"/>
              <a:gd name="connsiteY354" fmla="*/ 733574 h 1577329"/>
              <a:gd name="connsiteX355" fmla="*/ 909310 w 4312298"/>
              <a:gd name="connsiteY355" fmla="*/ 651939 h 1577329"/>
              <a:gd name="connsiteX356" fmla="*/ 1013209 w 4312298"/>
              <a:gd name="connsiteY356" fmla="*/ 759835 h 1577329"/>
              <a:gd name="connsiteX357" fmla="*/ 1013209 w 4312298"/>
              <a:gd name="connsiteY357" fmla="*/ 920821 h 1577329"/>
              <a:gd name="connsiteX358" fmla="*/ 990374 w 4312298"/>
              <a:gd name="connsiteY358" fmla="*/ 920821 h 1577329"/>
              <a:gd name="connsiteX359" fmla="*/ 990374 w 4312298"/>
              <a:gd name="connsiteY359" fmla="*/ 762689 h 1577329"/>
              <a:gd name="connsiteX360" fmla="*/ 908739 w 4312298"/>
              <a:gd name="connsiteY360" fmla="*/ 673633 h 1577329"/>
              <a:gd name="connsiteX361" fmla="*/ 813402 w 4312298"/>
              <a:gd name="connsiteY361" fmla="*/ 762689 h 1577329"/>
              <a:gd name="connsiteX362" fmla="*/ 813402 w 4312298"/>
              <a:gd name="connsiteY362" fmla="*/ 920821 h 1577329"/>
              <a:gd name="connsiteX363" fmla="*/ 790567 w 4312298"/>
              <a:gd name="connsiteY363" fmla="*/ 920821 h 1577329"/>
              <a:gd name="connsiteX364" fmla="*/ 790567 w 4312298"/>
              <a:gd name="connsiteY364" fmla="*/ 762689 h 1577329"/>
              <a:gd name="connsiteX365" fmla="*/ 708932 w 4312298"/>
              <a:gd name="connsiteY365" fmla="*/ 673633 h 1577329"/>
              <a:gd name="connsiteX366" fmla="*/ 613596 w 4312298"/>
              <a:gd name="connsiteY366" fmla="*/ 762689 h 1577329"/>
              <a:gd name="connsiteX367" fmla="*/ 613596 w 4312298"/>
              <a:gd name="connsiteY367" fmla="*/ 920821 h 1577329"/>
              <a:gd name="connsiteX368" fmla="*/ 590761 w 4312298"/>
              <a:gd name="connsiteY368" fmla="*/ 920821 h 1577329"/>
              <a:gd name="connsiteX369" fmla="*/ 590761 w 4312298"/>
              <a:gd name="connsiteY369" fmla="*/ 657648 h 1577329"/>
              <a:gd name="connsiteX370" fmla="*/ 613596 w 4312298"/>
              <a:gd name="connsiteY370" fmla="*/ 657648 h 1577329"/>
              <a:gd name="connsiteX371" fmla="*/ 613596 w 4312298"/>
              <a:gd name="connsiteY371" fmla="*/ 726724 h 1577329"/>
              <a:gd name="connsiteX372" fmla="*/ 614738 w 4312298"/>
              <a:gd name="connsiteY372" fmla="*/ 726724 h 1577329"/>
              <a:gd name="connsiteX373" fmla="*/ 711787 w 4312298"/>
              <a:gd name="connsiteY373" fmla="*/ 651939 h 1577329"/>
              <a:gd name="connsiteX374" fmla="*/ 418452 w 4312298"/>
              <a:gd name="connsiteY374" fmla="*/ 651939 h 1577329"/>
              <a:gd name="connsiteX375" fmla="*/ 549182 w 4312298"/>
              <a:gd name="connsiteY375" fmla="*/ 787808 h 1577329"/>
              <a:gd name="connsiteX376" fmla="*/ 418452 w 4312298"/>
              <a:gd name="connsiteY376" fmla="*/ 926530 h 1577329"/>
              <a:gd name="connsiteX377" fmla="*/ 287722 w 4312298"/>
              <a:gd name="connsiteY377" fmla="*/ 787808 h 1577329"/>
              <a:gd name="connsiteX378" fmla="*/ 418452 w 4312298"/>
              <a:gd name="connsiteY378" fmla="*/ 651939 h 1577329"/>
              <a:gd name="connsiteX379" fmla="*/ 141006 w 4312298"/>
              <a:gd name="connsiteY379" fmla="*/ 651939 h 1577329"/>
              <a:gd name="connsiteX380" fmla="*/ 264315 w 4312298"/>
              <a:gd name="connsiteY380" fmla="*/ 749559 h 1577329"/>
              <a:gd name="connsiteX381" fmla="*/ 242051 w 4312298"/>
              <a:gd name="connsiteY381" fmla="*/ 755268 h 1577329"/>
              <a:gd name="connsiteX382" fmla="*/ 140435 w 4312298"/>
              <a:gd name="connsiteY382" fmla="*/ 673633 h 1577329"/>
              <a:gd name="connsiteX383" fmla="*/ 31398 w 4312298"/>
              <a:gd name="connsiteY383" fmla="*/ 790091 h 1577329"/>
              <a:gd name="connsiteX384" fmla="*/ 142719 w 4312298"/>
              <a:gd name="connsiteY384" fmla="*/ 904837 h 1577329"/>
              <a:gd name="connsiteX385" fmla="*/ 243764 w 4312298"/>
              <a:gd name="connsiteY385" fmla="*/ 820347 h 1577329"/>
              <a:gd name="connsiteX386" fmla="*/ 266028 w 4312298"/>
              <a:gd name="connsiteY386" fmla="*/ 826627 h 1577329"/>
              <a:gd name="connsiteX387" fmla="*/ 143290 w 4312298"/>
              <a:gd name="connsiteY387" fmla="*/ 926530 h 1577329"/>
              <a:gd name="connsiteX388" fmla="*/ 8563 w 4312298"/>
              <a:gd name="connsiteY388" fmla="*/ 787808 h 1577329"/>
              <a:gd name="connsiteX389" fmla="*/ 141006 w 4312298"/>
              <a:gd name="connsiteY389" fmla="*/ 651939 h 1577329"/>
              <a:gd name="connsiteX390" fmla="*/ 3220784 w 4312298"/>
              <a:gd name="connsiteY390" fmla="*/ 578297 h 1577329"/>
              <a:gd name="connsiteX391" fmla="*/ 3243619 w 4312298"/>
              <a:gd name="connsiteY391" fmla="*/ 578297 h 1577329"/>
              <a:gd name="connsiteX392" fmla="*/ 3243619 w 4312298"/>
              <a:gd name="connsiteY392" fmla="*/ 657649 h 1577329"/>
              <a:gd name="connsiteX393" fmla="*/ 3341238 w 4312298"/>
              <a:gd name="connsiteY393" fmla="*/ 657649 h 1577329"/>
              <a:gd name="connsiteX394" fmla="*/ 3341238 w 4312298"/>
              <a:gd name="connsiteY394" fmla="*/ 679342 h 1577329"/>
              <a:gd name="connsiteX395" fmla="*/ 3243619 w 4312298"/>
              <a:gd name="connsiteY395" fmla="*/ 679342 h 1577329"/>
              <a:gd name="connsiteX396" fmla="*/ 3243619 w 4312298"/>
              <a:gd name="connsiteY396" fmla="*/ 847750 h 1577329"/>
              <a:gd name="connsiteX397" fmla="*/ 3293856 w 4312298"/>
              <a:gd name="connsiteY397" fmla="*/ 904838 h 1577329"/>
              <a:gd name="connsiteX398" fmla="*/ 3339526 w 4312298"/>
              <a:gd name="connsiteY398" fmla="*/ 897987 h 1577329"/>
              <a:gd name="connsiteX399" fmla="*/ 3343522 w 4312298"/>
              <a:gd name="connsiteY399" fmla="*/ 918539 h 1577329"/>
              <a:gd name="connsiteX400" fmla="*/ 3292714 w 4312298"/>
              <a:gd name="connsiteY400" fmla="*/ 926531 h 1577329"/>
              <a:gd name="connsiteX401" fmla="*/ 3220784 w 4312298"/>
              <a:gd name="connsiteY401" fmla="*/ 846609 h 1577329"/>
              <a:gd name="connsiteX402" fmla="*/ 3220784 w 4312298"/>
              <a:gd name="connsiteY402" fmla="*/ 679342 h 1577329"/>
              <a:gd name="connsiteX403" fmla="*/ 3172830 w 4312298"/>
              <a:gd name="connsiteY403" fmla="*/ 679342 h 1577329"/>
              <a:gd name="connsiteX404" fmla="*/ 3172830 w 4312298"/>
              <a:gd name="connsiteY404" fmla="*/ 657649 h 1577329"/>
              <a:gd name="connsiteX405" fmla="*/ 3220784 w 4312298"/>
              <a:gd name="connsiteY405" fmla="*/ 657649 h 1577329"/>
              <a:gd name="connsiteX406" fmla="*/ 3378346 w 4312298"/>
              <a:gd name="connsiteY406" fmla="*/ 570875 h 1577329"/>
              <a:gd name="connsiteX407" fmla="*/ 3401181 w 4312298"/>
              <a:gd name="connsiteY407" fmla="*/ 570875 h 1577329"/>
              <a:gd name="connsiteX408" fmla="*/ 3401181 w 4312298"/>
              <a:gd name="connsiteY408" fmla="*/ 726724 h 1577329"/>
              <a:gd name="connsiteX409" fmla="*/ 3402323 w 4312298"/>
              <a:gd name="connsiteY409" fmla="*/ 726724 h 1577329"/>
              <a:gd name="connsiteX410" fmla="*/ 3499372 w 4312298"/>
              <a:gd name="connsiteY410" fmla="*/ 651939 h 1577329"/>
              <a:gd name="connsiteX411" fmla="*/ 3600987 w 4312298"/>
              <a:gd name="connsiteY411" fmla="*/ 759835 h 1577329"/>
              <a:gd name="connsiteX412" fmla="*/ 3600987 w 4312298"/>
              <a:gd name="connsiteY412" fmla="*/ 920822 h 1577329"/>
              <a:gd name="connsiteX413" fmla="*/ 3578152 w 4312298"/>
              <a:gd name="connsiteY413" fmla="*/ 920822 h 1577329"/>
              <a:gd name="connsiteX414" fmla="*/ 3578152 w 4312298"/>
              <a:gd name="connsiteY414" fmla="*/ 762689 h 1577329"/>
              <a:gd name="connsiteX415" fmla="*/ 3496517 w 4312298"/>
              <a:gd name="connsiteY415" fmla="*/ 673633 h 1577329"/>
              <a:gd name="connsiteX416" fmla="*/ 3401181 w 4312298"/>
              <a:gd name="connsiteY416" fmla="*/ 762689 h 1577329"/>
              <a:gd name="connsiteX417" fmla="*/ 3401181 w 4312298"/>
              <a:gd name="connsiteY417" fmla="*/ 920822 h 1577329"/>
              <a:gd name="connsiteX418" fmla="*/ 3378346 w 4312298"/>
              <a:gd name="connsiteY418" fmla="*/ 920822 h 1577329"/>
              <a:gd name="connsiteX419" fmla="*/ 1907771 w 4312298"/>
              <a:gd name="connsiteY419" fmla="*/ 570875 h 1577329"/>
              <a:gd name="connsiteX420" fmla="*/ 1942024 w 4312298"/>
              <a:gd name="connsiteY420" fmla="*/ 570875 h 1577329"/>
              <a:gd name="connsiteX421" fmla="*/ 1942024 w 4312298"/>
              <a:gd name="connsiteY421" fmla="*/ 604557 h 1577329"/>
              <a:gd name="connsiteX422" fmla="*/ 1907771 w 4312298"/>
              <a:gd name="connsiteY422" fmla="*/ 604557 h 1577329"/>
              <a:gd name="connsiteX423" fmla="*/ 3036962 w 4312298"/>
              <a:gd name="connsiteY423" fmla="*/ 565166 h 1577329"/>
              <a:gd name="connsiteX424" fmla="*/ 3079777 w 4312298"/>
              <a:gd name="connsiteY424" fmla="*/ 570304 h 1577329"/>
              <a:gd name="connsiteX425" fmla="*/ 3075781 w 4312298"/>
              <a:gd name="connsiteY425" fmla="*/ 591426 h 1577329"/>
              <a:gd name="connsiteX426" fmla="*/ 3036962 w 4312298"/>
              <a:gd name="connsiteY426" fmla="*/ 586859 h 1577329"/>
              <a:gd name="connsiteX427" fmla="*/ 2978162 w 4312298"/>
              <a:gd name="connsiteY427" fmla="*/ 651939 h 1577329"/>
              <a:gd name="connsiteX428" fmla="*/ 2978162 w 4312298"/>
              <a:gd name="connsiteY428" fmla="*/ 657648 h 1577329"/>
              <a:gd name="connsiteX429" fmla="*/ 3075781 w 4312298"/>
              <a:gd name="connsiteY429" fmla="*/ 657648 h 1577329"/>
              <a:gd name="connsiteX430" fmla="*/ 3075781 w 4312298"/>
              <a:gd name="connsiteY430" fmla="*/ 679341 h 1577329"/>
              <a:gd name="connsiteX431" fmla="*/ 2978162 w 4312298"/>
              <a:gd name="connsiteY431" fmla="*/ 679341 h 1577329"/>
              <a:gd name="connsiteX432" fmla="*/ 2978162 w 4312298"/>
              <a:gd name="connsiteY432" fmla="*/ 920821 h 1577329"/>
              <a:gd name="connsiteX433" fmla="*/ 2955327 w 4312298"/>
              <a:gd name="connsiteY433" fmla="*/ 920821 h 1577329"/>
              <a:gd name="connsiteX434" fmla="*/ 2955327 w 4312298"/>
              <a:gd name="connsiteY434" fmla="*/ 679341 h 1577329"/>
              <a:gd name="connsiteX435" fmla="*/ 2898810 w 4312298"/>
              <a:gd name="connsiteY435" fmla="*/ 679341 h 1577329"/>
              <a:gd name="connsiteX436" fmla="*/ 2898810 w 4312298"/>
              <a:gd name="connsiteY436" fmla="*/ 657648 h 1577329"/>
              <a:gd name="connsiteX437" fmla="*/ 2955327 w 4312298"/>
              <a:gd name="connsiteY437" fmla="*/ 657648 h 1577329"/>
              <a:gd name="connsiteX438" fmla="*/ 2955327 w 4312298"/>
              <a:gd name="connsiteY438" fmla="*/ 651939 h 1577329"/>
              <a:gd name="connsiteX439" fmla="*/ 3036962 w 4312298"/>
              <a:gd name="connsiteY439" fmla="*/ 565166 h 1577329"/>
              <a:gd name="connsiteX440" fmla="*/ 2192067 w 4312298"/>
              <a:gd name="connsiteY440" fmla="*/ 231204 h 1577329"/>
              <a:gd name="connsiteX441" fmla="*/ 2125274 w 4312298"/>
              <a:gd name="connsiteY441" fmla="*/ 284296 h 1577329"/>
              <a:gd name="connsiteX442" fmla="*/ 2189212 w 4312298"/>
              <a:gd name="connsiteY442" fmla="*/ 333962 h 1577329"/>
              <a:gd name="connsiteX443" fmla="*/ 2291970 w 4312298"/>
              <a:gd name="connsiteY443" fmla="*/ 255181 h 1577329"/>
              <a:gd name="connsiteX444" fmla="*/ 2291970 w 4312298"/>
              <a:gd name="connsiteY444" fmla="*/ 231204 h 1577329"/>
              <a:gd name="connsiteX445" fmla="*/ 2756091 w 4312298"/>
              <a:gd name="connsiteY445" fmla="*/ 102757 h 1577329"/>
              <a:gd name="connsiteX446" fmla="*/ 2648196 w 4312298"/>
              <a:gd name="connsiteY446" fmla="*/ 216361 h 1577329"/>
              <a:gd name="connsiteX447" fmla="*/ 2755521 w 4312298"/>
              <a:gd name="connsiteY447" fmla="*/ 333962 h 1577329"/>
              <a:gd name="connsiteX448" fmla="*/ 2863987 w 4312298"/>
              <a:gd name="connsiteY448" fmla="*/ 216361 h 1577329"/>
              <a:gd name="connsiteX449" fmla="*/ 2756091 w 4312298"/>
              <a:gd name="connsiteY449" fmla="*/ 102757 h 1577329"/>
              <a:gd name="connsiteX450" fmla="*/ 1713674 w 4312298"/>
              <a:gd name="connsiteY450" fmla="*/ 102757 h 1577329"/>
              <a:gd name="connsiteX451" fmla="*/ 1605778 w 4312298"/>
              <a:gd name="connsiteY451" fmla="*/ 216361 h 1577329"/>
              <a:gd name="connsiteX452" fmla="*/ 1713103 w 4312298"/>
              <a:gd name="connsiteY452" fmla="*/ 333962 h 1577329"/>
              <a:gd name="connsiteX453" fmla="*/ 1821569 w 4312298"/>
              <a:gd name="connsiteY453" fmla="*/ 216361 h 1577329"/>
              <a:gd name="connsiteX454" fmla="*/ 1713674 w 4312298"/>
              <a:gd name="connsiteY454" fmla="*/ 102757 h 1577329"/>
              <a:gd name="connsiteX455" fmla="*/ 692473 w 4312298"/>
              <a:gd name="connsiteY455" fmla="*/ 102757 h 1577329"/>
              <a:gd name="connsiteX456" fmla="*/ 586290 w 4312298"/>
              <a:gd name="connsiteY456" fmla="*/ 202660 h 1577329"/>
              <a:gd name="connsiteX457" fmla="*/ 791805 w 4312298"/>
              <a:gd name="connsiteY457" fmla="*/ 202660 h 1577329"/>
              <a:gd name="connsiteX458" fmla="*/ 692473 w 4312298"/>
              <a:gd name="connsiteY458" fmla="*/ 102757 h 1577329"/>
              <a:gd name="connsiteX459" fmla="*/ 2552860 w 4312298"/>
              <a:gd name="connsiteY459" fmla="*/ 86773 h 1577329"/>
              <a:gd name="connsiteX460" fmla="*/ 2575695 w 4312298"/>
              <a:gd name="connsiteY460" fmla="*/ 86773 h 1577329"/>
              <a:gd name="connsiteX461" fmla="*/ 2575695 w 4312298"/>
              <a:gd name="connsiteY461" fmla="*/ 349947 h 1577329"/>
              <a:gd name="connsiteX462" fmla="*/ 2552860 w 4312298"/>
              <a:gd name="connsiteY462" fmla="*/ 349947 h 1577329"/>
              <a:gd name="connsiteX463" fmla="*/ 1840978 w 4312298"/>
              <a:gd name="connsiteY463" fmla="*/ 86773 h 1577329"/>
              <a:gd name="connsiteX464" fmla="*/ 1866096 w 4312298"/>
              <a:gd name="connsiteY464" fmla="*/ 86773 h 1577329"/>
              <a:gd name="connsiteX465" fmla="*/ 1910054 w 4312298"/>
              <a:gd name="connsiteY465" fmla="*/ 185534 h 1577329"/>
              <a:gd name="connsiteX466" fmla="*/ 1969425 w 4312298"/>
              <a:gd name="connsiteY466" fmla="*/ 325399 h 1577329"/>
              <a:gd name="connsiteX467" fmla="*/ 1970567 w 4312298"/>
              <a:gd name="connsiteY467" fmla="*/ 325399 h 1577329"/>
              <a:gd name="connsiteX468" fmla="*/ 2029367 w 4312298"/>
              <a:gd name="connsiteY468" fmla="*/ 185534 h 1577329"/>
              <a:gd name="connsiteX469" fmla="*/ 2071041 w 4312298"/>
              <a:gd name="connsiteY469" fmla="*/ 86773 h 1577329"/>
              <a:gd name="connsiteX470" fmla="*/ 2096159 w 4312298"/>
              <a:gd name="connsiteY470" fmla="*/ 86773 h 1577329"/>
              <a:gd name="connsiteX471" fmla="*/ 1981984 w 4312298"/>
              <a:gd name="connsiteY471" fmla="*/ 349946 h 1577329"/>
              <a:gd name="connsiteX472" fmla="*/ 1959149 w 4312298"/>
              <a:gd name="connsiteY472" fmla="*/ 349946 h 1577329"/>
              <a:gd name="connsiteX473" fmla="*/ 948700 w 4312298"/>
              <a:gd name="connsiteY473" fmla="*/ 86773 h 1577329"/>
              <a:gd name="connsiteX474" fmla="*/ 971535 w 4312298"/>
              <a:gd name="connsiteY474" fmla="*/ 86773 h 1577329"/>
              <a:gd name="connsiteX475" fmla="*/ 971535 w 4312298"/>
              <a:gd name="connsiteY475" fmla="*/ 349947 h 1577329"/>
              <a:gd name="connsiteX476" fmla="*/ 948700 w 4312298"/>
              <a:gd name="connsiteY476" fmla="*/ 349947 h 1577329"/>
              <a:gd name="connsiteX477" fmla="*/ 3049522 w 4312298"/>
              <a:gd name="connsiteY477" fmla="*/ 81064 h 1577329"/>
              <a:gd name="connsiteX478" fmla="*/ 3151137 w 4312298"/>
              <a:gd name="connsiteY478" fmla="*/ 188959 h 1577329"/>
              <a:gd name="connsiteX479" fmla="*/ 3151137 w 4312298"/>
              <a:gd name="connsiteY479" fmla="*/ 349946 h 1577329"/>
              <a:gd name="connsiteX480" fmla="*/ 3128302 w 4312298"/>
              <a:gd name="connsiteY480" fmla="*/ 349946 h 1577329"/>
              <a:gd name="connsiteX481" fmla="*/ 3128302 w 4312298"/>
              <a:gd name="connsiteY481" fmla="*/ 191814 h 1577329"/>
              <a:gd name="connsiteX482" fmla="*/ 3046667 w 4312298"/>
              <a:gd name="connsiteY482" fmla="*/ 102757 h 1577329"/>
              <a:gd name="connsiteX483" fmla="*/ 2951331 w 4312298"/>
              <a:gd name="connsiteY483" fmla="*/ 191814 h 1577329"/>
              <a:gd name="connsiteX484" fmla="*/ 2951331 w 4312298"/>
              <a:gd name="connsiteY484" fmla="*/ 349946 h 1577329"/>
              <a:gd name="connsiteX485" fmla="*/ 2928496 w 4312298"/>
              <a:gd name="connsiteY485" fmla="*/ 349946 h 1577329"/>
              <a:gd name="connsiteX486" fmla="*/ 2928496 w 4312298"/>
              <a:gd name="connsiteY486" fmla="*/ 86773 h 1577329"/>
              <a:gd name="connsiteX487" fmla="*/ 2951331 w 4312298"/>
              <a:gd name="connsiteY487" fmla="*/ 86773 h 1577329"/>
              <a:gd name="connsiteX488" fmla="*/ 2951331 w 4312298"/>
              <a:gd name="connsiteY488" fmla="*/ 155849 h 1577329"/>
              <a:gd name="connsiteX489" fmla="*/ 2952473 w 4312298"/>
              <a:gd name="connsiteY489" fmla="*/ 155849 h 1577329"/>
              <a:gd name="connsiteX490" fmla="*/ 3049522 w 4312298"/>
              <a:gd name="connsiteY490" fmla="*/ 81064 h 1577329"/>
              <a:gd name="connsiteX491" fmla="*/ 2756091 w 4312298"/>
              <a:gd name="connsiteY491" fmla="*/ 81064 h 1577329"/>
              <a:gd name="connsiteX492" fmla="*/ 2886822 w 4312298"/>
              <a:gd name="connsiteY492" fmla="*/ 216932 h 1577329"/>
              <a:gd name="connsiteX493" fmla="*/ 2756091 w 4312298"/>
              <a:gd name="connsiteY493" fmla="*/ 355655 h 1577329"/>
              <a:gd name="connsiteX494" fmla="*/ 2625361 w 4312298"/>
              <a:gd name="connsiteY494" fmla="*/ 216932 h 1577329"/>
              <a:gd name="connsiteX495" fmla="*/ 2756091 w 4312298"/>
              <a:gd name="connsiteY495" fmla="*/ 81064 h 1577329"/>
              <a:gd name="connsiteX496" fmla="*/ 2217756 w 4312298"/>
              <a:gd name="connsiteY496" fmla="*/ 81064 h 1577329"/>
              <a:gd name="connsiteX497" fmla="*/ 2314805 w 4312298"/>
              <a:gd name="connsiteY497" fmla="*/ 185534 h 1577329"/>
              <a:gd name="connsiteX498" fmla="*/ 2314805 w 4312298"/>
              <a:gd name="connsiteY498" fmla="*/ 349946 h 1577329"/>
              <a:gd name="connsiteX499" fmla="*/ 2291970 w 4312298"/>
              <a:gd name="connsiteY499" fmla="*/ 349946 h 1577329"/>
              <a:gd name="connsiteX500" fmla="*/ 2291970 w 4312298"/>
              <a:gd name="connsiteY500" fmla="*/ 280870 h 1577329"/>
              <a:gd name="connsiteX501" fmla="*/ 2291399 w 4312298"/>
              <a:gd name="connsiteY501" fmla="*/ 280870 h 1577329"/>
              <a:gd name="connsiteX502" fmla="*/ 2190354 w 4312298"/>
              <a:gd name="connsiteY502" fmla="*/ 355655 h 1577329"/>
              <a:gd name="connsiteX503" fmla="*/ 2102439 w 4312298"/>
              <a:gd name="connsiteY503" fmla="*/ 283725 h 1577329"/>
              <a:gd name="connsiteX504" fmla="*/ 2190925 w 4312298"/>
              <a:gd name="connsiteY504" fmla="*/ 209511 h 1577329"/>
              <a:gd name="connsiteX505" fmla="*/ 2291970 w 4312298"/>
              <a:gd name="connsiteY505" fmla="*/ 209511 h 1577329"/>
              <a:gd name="connsiteX506" fmla="*/ 2291970 w 4312298"/>
              <a:gd name="connsiteY506" fmla="*/ 186676 h 1577329"/>
              <a:gd name="connsiteX507" fmla="*/ 2217756 w 4312298"/>
              <a:gd name="connsiteY507" fmla="*/ 102757 h 1577329"/>
              <a:gd name="connsiteX508" fmla="*/ 2133266 w 4312298"/>
              <a:gd name="connsiteY508" fmla="*/ 182680 h 1577329"/>
              <a:gd name="connsiteX509" fmla="*/ 2111002 w 4312298"/>
              <a:gd name="connsiteY509" fmla="*/ 178113 h 1577329"/>
              <a:gd name="connsiteX510" fmla="*/ 2217756 w 4312298"/>
              <a:gd name="connsiteY510" fmla="*/ 81064 h 1577329"/>
              <a:gd name="connsiteX511" fmla="*/ 1713674 w 4312298"/>
              <a:gd name="connsiteY511" fmla="*/ 81064 h 1577329"/>
              <a:gd name="connsiteX512" fmla="*/ 1844404 w 4312298"/>
              <a:gd name="connsiteY512" fmla="*/ 216932 h 1577329"/>
              <a:gd name="connsiteX513" fmla="*/ 1713674 w 4312298"/>
              <a:gd name="connsiteY513" fmla="*/ 355655 h 1577329"/>
              <a:gd name="connsiteX514" fmla="*/ 1582943 w 4312298"/>
              <a:gd name="connsiteY514" fmla="*/ 216932 h 1577329"/>
              <a:gd name="connsiteX515" fmla="*/ 1713674 w 4312298"/>
              <a:gd name="connsiteY515" fmla="*/ 81064 h 1577329"/>
              <a:gd name="connsiteX516" fmla="*/ 1443079 w 4312298"/>
              <a:gd name="connsiteY516" fmla="*/ 81064 h 1577329"/>
              <a:gd name="connsiteX517" fmla="*/ 1544695 w 4312298"/>
              <a:gd name="connsiteY517" fmla="*/ 188959 h 1577329"/>
              <a:gd name="connsiteX518" fmla="*/ 1544695 w 4312298"/>
              <a:gd name="connsiteY518" fmla="*/ 349946 h 1577329"/>
              <a:gd name="connsiteX519" fmla="*/ 1521859 w 4312298"/>
              <a:gd name="connsiteY519" fmla="*/ 349946 h 1577329"/>
              <a:gd name="connsiteX520" fmla="*/ 1521859 w 4312298"/>
              <a:gd name="connsiteY520" fmla="*/ 191814 h 1577329"/>
              <a:gd name="connsiteX521" fmla="*/ 1440224 w 4312298"/>
              <a:gd name="connsiteY521" fmla="*/ 102757 h 1577329"/>
              <a:gd name="connsiteX522" fmla="*/ 1344888 w 4312298"/>
              <a:gd name="connsiteY522" fmla="*/ 191814 h 1577329"/>
              <a:gd name="connsiteX523" fmla="*/ 1344888 w 4312298"/>
              <a:gd name="connsiteY523" fmla="*/ 349946 h 1577329"/>
              <a:gd name="connsiteX524" fmla="*/ 1322053 w 4312298"/>
              <a:gd name="connsiteY524" fmla="*/ 349946 h 1577329"/>
              <a:gd name="connsiteX525" fmla="*/ 1322053 w 4312298"/>
              <a:gd name="connsiteY525" fmla="*/ 86773 h 1577329"/>
              <a:gd name="connsiteX526" fmla="*/ 1344888 w 4312298"/>
              <a:gd name="connsiteY526" fmla="*/ 86773 h 1577329"/>
              <a:gd name="connsiteX527" fmla="*/ 1344888 w 4312298"/>
              <a:gd name="connsiteY527" fmla="*/ 155849 h 1577329"/>
              <a:gd name="connsiteX528" fmla="*/ 1346030 w 4312298"/>
              <a:gd name="connsiteY528" fmla="*/ 155849 h 1577329"/>
              <a:gd name="connsiteX529" fmla="*/ 1443079 w 4312298"/>
              <a:gd name="connsiteY529" fmla="*/ 81064 h 1577329"/>
              <a:gd name="connsiteX530" fmla="*/ 1162207 w 4312298"/>
              <a:gd name="connsiteY530" fmla="*/ 81064 h 1577329"/>
              <a:gd name="connsiteX531" fmla="*/ 1263823 w 4312298"/>
              <a:gd name="connsiteY531" fmla="*/ 188959 h 1577329"/>
              <a:gd name="connsiteX532" fmla="*/ 1263823 w 4312298"/>
              <a:gd name="connsiteY532" fmla="*/ 349946 h 1577329"/>
              <a:gd name="connsiteX533" fmla="*/ 1240988 w 4312298"/>
              <a:gd name="connsiteY533" fmla="*/ 349946 h 1577329"/>
              <a:gd name="connsiteX534" fmla="*/ 1240988 w 4312298"/>
              <a:gd name="connsiteY534" fmla="*/ 191814 h 1577329"/>
              <a:gd name="connsiteX535" fmla="*/ 1159353 w 4312298"/>
              <a:gd name="connsiteY535" fmla="*/ 102757 h 1577329"/>
              <a:gd name="connsiteX536" fmla="*/ 1064017 w 4312298"/>
              <a:gd name="connsiteY536" fmla="*/ 191814 h 1577329"/>
              <a:gd name="connsiteX537" fmla="*/ 1064017 w 4312298"/>
              <a:gd name="connsiteY537" fmla="*/ 349946 h 1577329"/>
              <a:gd name="connsiteX538" fmla="*/ 1041182 w 4312298"/>
              <a:gd name="connsiteY538" fmla="*/ 349946 h 1577329"/>
              <a:gd name="connsiteX539" fmla="*/ 1041182 w 4312298"/>
              <a:gd name="connsiteY539" fmla="*/ 86773 h 1577329"/>
              <a:gd name="connsiteX540" fmla="*/ 1064017 w 4312298"/>
              <a:gd name="connsiteY540" fmla="*/ 86773 h 1577329"/>
              <a:gd name="connsiteX541" fmla="*/ 1064017 w 4312298"/>
              <a:gd name="connsiteY541" fmla="*/ 155849 h 1577329"/>
              <a:gd name="connsiteX542" fmla="*/ 1065159 w 4312298"/>
              <a:gd name="connsiteY542" fmla="*/ 155849 h 1577329"/>
              <a:gd name="connsiteX543" fmla="*/ 1162207 w 4312298"/>
              <a:gd name="connsiteY543" fmla="*/ 81064 h 1577329"/>
              <a:gd name="connsiteX544" fmla="*/ 693043 w 4312298"/>
              <a:gd name="connsiteY544" fmla="*/ 81064 h 1577329"/>
              <a:gd name="connsiteX545" fmla="*/ 813498 w 4312298"/>
              <a:gd name="connsiteY545" fmla="*/ 202660 h 1577329"/>
              <a:gd name="connsiteX546" fmla="*/ 812927 w 4312298"/>
              <a:gd name="connsiteY546" fmla="*/ 224354 h 1577329"/>
              <a:gd name="connsiteX547" fmla="*/ 585719 w 4312298"/>
              <a:gd name="connsiteY547" fmla="*/ 224354 h 1577329"/>
              <a:gd name="connsiteX548" fmla="*/ 694756 w 4312298"/>
              <a:gd name="connsiteY548" fmla="*/ 333962 h 1577329"/>
              <a:gd name="connsiteX549" fmla="*/ 790663 w 4312298"/>
              <a:gd name="connsiteY549" fmla="*/ 262032 h 1577329"/>
              <a:gd name="connsiteX550" fmla="*/ 812356 w 4312298"/>
              <a:gd name="connsiteY550" fmla="*/ 269453 h 1577329"/>
              <a:gd name="connsiteX551" fmla="*/ 695327 w 4312298"/>
              <a:gd name="connsiteY551" fmla="*/ 355655 h 1577329"/>
              <a:gd name="connsiteX552" fmla="*/ 562314 w 4312298"/>
              <a:gd name="connsiteY552" fmla="*/ 216932 h 1577329"/>
              <a:gd name="connsiteX553" fmla="*/ 693043 w 4312298"/>
              <a:gd name="connsiteY553" fmla="*/ 81064 h 1577329"/>
              <a:gd name="connsiteX554" fmla="*/ 2387306 w 4312298"/>
              <a:gd name="connsiteY554" fmla="*/ 7421 h 1577329"/>
              <a:gd name="connsiteX555" fmla="*/ 2410142 w 4312298"/>
              <a:gd name="connsiteY555" fmla="*/ 7421 h 1577329"/>
              <a:gd name="connsiteX556" fmla="*/ 2410142 w 4312298"/>
              <a:gd name="connsiteY556" fmla="*/ 86773 h 1577329"/>
              <a:gd name="connsiteX557" fmla="*/ 2507761 w 4312298"/>
              <a:gd name="connsiteY557" fmla="*/ 86773 h 1577329"/>
              <a:gd name="connsiteX558" fmla="*/ 2507761 w 4312298"/>
              <a:gd name="connsiteY558" fmla="*/ 108466 h 1577329"/>
              <a:gd name="connsiteX559" fmla="*/ 2410142 w 4312298"/>
              <a:gd name="connsiteY559" fmla="*/ 108466 h 1577329"/>
              <a:gd name="connsiteX560" fmla="*/ 2410142 w 4312298"/>
              <a:gd name="connsiteY560" fmla="*/ 276874 h 1577329"/>
              <a:gd name="connsiteX561" fmla="*/ 2460379 w 4312298"/>
              <a:gd name="connsiteY561" fmla="*/ 333962 h 1577329"/>
              <a:gd name="connsiteX562" fmla="*/ 2506049 w 4312298"/>
              <a:gd name="connsiteY562" fmla="*/ 327111 h 1577329"/>
              <a:gd name="connsiteX563" fmla="*/ 2510045 w 4312298"/>
              <a:gd name="connsiteY563" fmla="*/ 347663 h 1577329"/>
              <a:gd name="connsiteX564" fmla="*/ 2459237 w 4312298"/>
              <a:gd name="connsiteY564" fmla="*/ 355655 h 1577329"/>
              <a:gd name="connsiteX565" fmla="*/ 2387306 w 4312298"/>
              <a:gd name="connsiteY565" fmla="*/ 275733 h 1577329"/>
              <a:gd name="connsiteX566" fmla="*/ 2387306 w 4312298"/>
              <a:gd name="connsiteY566" fmla="*/ 108466 h 1577329"/>
              <a:gd name="connsiteX567" fmla="*/ 2339353 w 4312298"/>
              <a:gd name="connsiteY567" fmla="*/ 108466 h 1577329"/>
              <a:gd name="connsiteX568" fmla="*/ 2339353 w 4312298"/>
              <a:gd name="connsiteY568" fmla="*/ 86773 h 1577329"/>
              <a:gd name="connsiteX569" fmla="*/ 2387306 w 4312298"/>
              <a:gd name="connsiteY569" fmla="*/ 86773 h 1577329"/>
              <a:gd name="connsiteX570" fmla="*/ 0 w 4312298"/>
              <a:gd name="connsiteY570" fmla="*/ 7421 h 1577329"/>
              <a:gd name="connsiteX571" fmla="*/ 268311 w 4312298"/>
              <a:gd name="connsiteY571" fmla="*/ 7421 h 1577329"/>
              <a:gd name="connsiteX572" fmla="*/ 268311 w 4312298"/>
              <a:gd name="connsiteY572" fmla="*/ 30256 h 1577329"/>
              <a:gd name="connsiteX573" fmla="*/ 146144 w 4312298"/>
              <a:gd name="connsiteY573" fmla="*/ 30256 h 1577329"/>
              <a:gd name="connsiteX574" fmla="*/ 146144 w 4312298"/>
              <a:gd name="connsiteY574" fmla="*/ 349946 h 1577329"/>
              <a:gd name="connsiteX575" fmla="*/ 122167 w 4312298"/>
              <a:gd name="connsiteY575" fmla="*/ 349946 h 1577329"/>
              <a:gd name="connsiteX576" fmla="*/ 122167 w 4312298"/>
              <a:gd name="connsiteY576" fmla="*/ 30256 h 1577329"/>
              <a:gd name="connsiteX577" fmla="*/ 0 w 4312298"/>
              <a:gd name="connsiteY577" fmla="*/ 30256 h 1577329"/>
              <a:gd name="connsiteX578" fmla="*/ 2547151 w 4312298"/>
              <a:gd name="connsiteY578" fmla="*/ 0 h 1577329"/>
              <a:gd name="connsiteX579" fmla="*/ 2581404 w 4312298"/>
              <a:gd name="connsiteY579" fmla="*/ 0 h 1577329"/>
              <a:gd name="connsiteX580" fmla="*/ 2581404 w 4312298"/>
              <a:gd name="connsiteY580" fmla="*/ 33682 h 1577329"/>
              <a:gd name="connsiteX581" fmla="*/ 2547151 w 4312298"/>
              <a:gd name="connsiteY581" fmla="*/ 33682 h 1577329"/>
              <a:gd name="connsiteX582" fmla="*/ 942991 w 4312298"/>
              <a:gd name="connsiteY582" fmla="*/ 0 h 1577329"/>
              <a:gd name="connsiteX583" fmla="*/ 977244 w 4312298"/>
              <a:gd name="connsiteY583" fmla="*/ 0 h 1577329"/>
              <a:gd name="connsiteX584" fmla="*/ 977244 w 4312298"/>
              <a:gd name="connsiteY584" fmla="*/ 33682 h 1577329"/>
              <a:gd name="connsiteX585" fmla="*/ 942991 w 4312298"/>
              <a:gd name="connsiteY585" fmla="*/ 33682 h 1577329"/>
              <a:gd name="connsiteX586" fmla="*/ 301328 w 4312298"/>
              <a:gd name="connsiteY586" fmla="*/ 0 h 1577329"/>
              <a:gd name="connsiteX587" fmla="*/ 324163 w 4312298"/>
              <a:gd name="connsiteY587" fmla="*/ 0 h 1577329"/>
              <a:gd name="connsiteX588" fmla="*/ 324163 w 4312298"/>
              <a:gd name="connsiteY588" fmla="*/ 155849 h 1577329"/>
              <a:gd name="connsiteX589" fmla="*/ 325304 w 4312298"/>
              <a:gd name="connsiteY589" fmla="*/ 155849 h 1577329"/>
              <a:gd name="connsiteX590" fmla="*/ 422353 w 4312298"/>
              <a:gd name="connsiteY590" fmla="*/ 81064 h 1577329"/>
              <a:gd name="connsiteX591" fmla="*/ 523969 w 4312298"/>
              <a:gd name="connsiteY591" fmla="*/ 188960 h 1577329"/>
              <a:gd name="connsiteX592" fmla="*/ 523969 w 4312298"/>
              <a:gd name="connsiteY592" fmla="*/ 349947 h 1577329"/>
              <a:gd name="connsiteX593" fmla="*/ 501134 w 4312298"/>
              <a:gd name="connsiteY593" fmla="*/ 349947 h 1577329"/>
              <a:gd name="connsiteX594" fmla="*/ 501134 w 4312298"/>
              <a:gd name="connsiteY594" fmla="*/ 191814 h 1577329"/>
              <a:gd name="connsiteX595" fmla="*/ 419498 w 4312298"/>
              <a:gd name="connsiteY595" fmla="*/ 102758 h 1577329"/>
              <a:gd name="connsiteX596" fmla="*/ 324163 w 4312298"/>
              <a:gd name="connsiteY596" fmla="*/ 191814 h 1577329"/>
              <a:gd name="connsiteX597" fmla="*/ 324163 w 4312298"/>
              <a:gd name="connsiteY597" fmla="*/ 349947 h 1577329"/>
              <a:gd name="connsiteX598" fmla="*/ 301328 w 4312298"/>
              <a:gd name="connsiteY598" fmla="*/ 349947 h 157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</a:cxnLst>
            <a:rect l="l" t="t" r="r" b="b"/>
            <a:pathLst>
              <a:path w="4312298" h="1577329">
                <a:moveTo>
                  <a:pt x="2014524" y="1475713"/>
                </a:moveTo>
                <a:cubicBezTo>
                  <a:pt x="1972279" y="1475713"/>
                  <a:pt x="1956866" y="1497406"/>
                  <a:pt x="1956866" y="1515675"/>
                </a:cubicBezTo>
                <a:cubicBezTo>
                  <a:pt x="1956866" y="1544218"/>
                  <a:pt x="1980842" y="1555636"/>
                  <a:pt x="2060194" y="1555636"/>
                </a:cubicBezTo>
                <a:cubicBezTo>
                  <a:pt x="2146397" y="1555636"/>
                  <a:pt x="2165806" y="1539651"/>
                  <a:pt x="2165806" y="1508253"/>
                </a:cubicBezTo>
                <a:cubicBezTo>
                  <a:pt x="2165806" y="1491127"/>
                  <a:pt x="2155531" y="1475713"/>
                  <a:pt x="2122990" y="1475713"/>
                </a:cubicBezTo>
                <a:close/>
                <a:moveTo>
                  <a:pt x="2053344" y="1250217"/>
                </a:moveTo>
                <a:cubicBezTo>
                  <a:pt x="1999111" y="1250217"/>
                  <a:pt x="1973992" y="1275907"/>
                  <a:pt x="1973992" y="1318152"/>
                </a:cubicBezTo>
                <a:cubicBezTo>
                  <a:pt x="1973992" y="1362109"/>
                  <a:pt x="1997398" y="1384944"/>
                  <a:pt x="2054486" y="1384944"/>
                </a:cubicBezTo>
                <a:cubicBezTo>
                  <a:pt x="2111573" y="1384944"/>
                  <a:pt x="2137833" y="1362680"/>
                  <a:pt x="2137833" y="1318152"/>
                </a:cubicBezTo>
                <a:cubicBezTo>
                  <a:pt x="2137833" y="1275336"/>
                  <a:pt x="2107577" y="1250217"/>
                  <a:pt x="2053344" y="1250217"/>
                </a:cubicBezTo>
                <a:close/>
                <a:moveTo>
                  <a:pt x="1792454" y="1244509"/>
                </a:moveTo>
                <a:cubicBezTo>
                  <a:pt x="1726232" y="1244509"/>
                  <a:pt x="1684558" y="1287895"/>
                  <a:pt x="1684558" y="1358112"/>
                </a:cubicBezTo>
                <a:cubicBezTo>
                  <a:pt x="1684558" y="1428330"/>
                  <a:pt x="1722807" y="1475713"/>
                  <a:pt x="1791883" y="1475713"/>
                </a:cubicBezTo>
                <a:cubicBezTo>
                  <a:pt x="1860959" y="1475713"/>
                  <a:pt x="1900349" y="1428330"/>
                  <a:pt x="1900349" y="1358112"/>
                </a:cubicBezTo>
                <a:cubicBezTo>
                  <a:pt x="1900349" y="1287895"/>
                  <a:pt x="1858675" y="1244509"/>
                  <a:pt x="1792454" y="1244509"/>
                </a:cubicBezTo>
                <a:close/>
                <a:moveTo>
                  <a:pt x="1424811" y="1244509"/>
                </a:moveTo>
                <a:cubicBezTo>
                  <a:pt x="1358589" y="1244509"/>
                  <a:pt x="1316915" y="1287895"/>
                  <a:pt x="1316915" y="1358112"/>
                </a:cubicBezTo>
                <a:cubicBezTo>
                  <a:pt x="1316915" y="1428330"/>
                  <a:pt x="1355164" y="1475713"/>
                  <a:pt x="1424240" y="1475713"/>
                </a:cubicBezTo>
                <a:cubicBezTo>
                  <a:pt x="1493316" y="1475713"/>
                  <a:pt x="1532706" y="1428330"/>
                  <a:pt x="1532706" y="1358112"/>
                </a:cubicBezTo>
                <a:cubicBezTo>
                  <a:pt x="1532706" y="1287895"/>
                  <a:pt x="1491032" y="1244509"/>
                  <a:pt x="1424811" y="1244509"/>
                </a:cubicBezTo>
                <a:close/>
                <a:moveTo>
                  <a:pt x="310557" y="1244509"/>
                </a:moveTo>
                <a:cubicBezTo>
                  <a:pt x="251186" y="1244509"/>
                  <a:pt x="210653" y="1279332"/>
                  <a:pt x="204374" y="1344412"/>
                </a:cubicBezTo>
                <a:lnTo>
                  <a:pt x="409889" y="1344412"/>
                </a:lnTo>
                <a:cubicBezTo>
                  <a:pt x="407036" y="1282186"/>
                  <a:pt x="375637" y="1244509"/>
                  <a:pt x="310557" y="1244509"/>
                </a:cubicBezTo>
                <a:close/>
                <a:moveTo>
                  <a:pt x="3039817" y="1243367"/>
                </a:moveTo>
                <a:cubicBezTo>
                  <a:pt x="2975308" y="1243367"/>
                  <a:pt x="2940485" y="1286182"/>
                  <a:pt x="2940485" y="1360396"/>
                </a:cubicBezTo>
                <a:cubicBezTo>
                  <a:pt x="2940485" y="1434610"/>
                  <a:pt x="2973025" y="1475713"/>
                  <a:pt x="3039817" y="1475713"/>
                </a:cubicBezTo>
                <a:cubicBezTo>
                  <a:pt x="3104326" y="1475713"/>
                  <a:pt x="3146000" y="1435181"/>
                  <a:pt x="3146000" y="1361538"/>
                </a:cubicBezTo>
                <a:lnTo>
                  <a:pt x="3146000" y="1358684"/>
                </a:lnTo>
                <a:cubicBezTo>
                  <a:pt x="3146000" y="1289608"/>
                  <a:pt x="3104326" y="1243367"/>
                  <a:pt x="3039817" y="1243367"/>
                </a:cubicBezTo>
                <a:close/>
                <a:moveTo>
                  <a:pt x="4049695" y="1228524"/>
                </a:moveTo>
                <a:lnTo>
                  <a:pt x="4075955" y="1228524"/>
                </a:lnTo>
                <a:lnTo>
                  <a:pt x="4118200" y="1319864"/>
                </a:lnTo>
                <a:cubicBezTo>
                  <a:pt x="4134185" y="1355829"/>
                  <a:pt x="4165583" y="1419196"/>
                  <a:pt x="4184992" y="1462583"/>
                </a:cubicBezTo>
                <a:cubicBezTo>
                  <a:pt x="4203831" y="1418055"/>
                  <a:pt x="4231234" y="1356971"/>
                  <a:pt x="4247218" y="1320435"/>
                </a:cubicBezTo>
                <a:lnTo>
                  <a:pt x="4287750" y="1228524"/>
                </a:lnTo>
                <a:lnTo>
                  <a:pt x="4312298" y="1228524"/>
                </a:lnTo>
                <a:lnTo>
                  <a:pt x="4193556" y="1495123"/>
                </a:lnTo>
                <a:cubicBezTo>
                  <a:pt x="4167295" y="1553352"/>
                  <a:pt x="4136468" y="1575616"/>
                  <a:pt x="4093082" y="1575616"/>
                </a:cubicBezTo>
                <a:cubicBezTo>
                  <a:pt x="4077097" y="1575616"/>
                  <a:pt x="4065109" y="1573904"/>
                  <a:pt x="4055975" y="1572191"/>
                </a:cubicBezTo>
                <a:lnTo>
                  <a:pt x="4059971" y="1550498"/>
                </a:lnTo>
                <a:cubicBezTo>
                  <a:pt x="4071959" y="1552781"/>
                  <a:pt x="4081664" y="1553923"/>
                  <a:pt x="4093082" y="1553923"/>
                </a:cubicBezTo>
                <a:cubicBezTo>
                  <a:pt x="4123909" y="1553923"/>
                  <a:pt x="4147886" y="1545360"/>
                  <a:pt x="4173004" y="1488843"/>
                </a:cubicBezTo>
                <a:close/>
                <a:moveTo>
                  <a:pt x="3920106" y="1228524"/>
                </a:moveTo>
                <a:lnTo>
                  <a:pt x="3942941" y="1228524"/>
                </a:lnTo>
                <a:lnTo>
                  <a:pt x="3942941" y="1297600"/>
                </a:lnTo>
                <a:lnTo>
                  <a:pt x="3944083" y="1297600"/>
                </a:lnTo>
                <a:cubicBezTo>
                  <a:pt x="3953217" y="1253643"/>
                  <a:pt x="3981190" y="1228524"/>
                  <a:pt x="4028001" y="1228524"/>
                </a:cubicBezTo>
                <a:lnTo>
                  <a:pt x="4047982" y="1228524"/>
                </a:lnTo>
                <a:lnTo>
                  <a:pt x="4047982" y="1251359"/>
                </a:lnTo>
                <a:lnTo>
                  <a:pt x="4029714" y="1251359"/>
                </a:lnTo>
                <a:cubicBezTo>
                  <a:pt x="3972627" y="1251359"/>
                  <a:pt x="3942941" y="1277048"/>
                  <a:pt x="3942941" y="1339274"/>
                </a:cubicBezTo>
                <a:lnTo>
                  <a:pt x="3942941" y="1491698"/>
                </a:lnTo>
                <a:lnTo>
                  <a:pt x="3920106" y="1491698"/>
                </a:lnTo>
                <a:close/>
                <a:moveTo>
                  <a:pt x="3227064" y="1228524"/>
                </a:moveTo>
                <a:lnTo>
                  <a:pt x="3249899" y="1228524"/>
                </a:lnTo>
                <a:lnTo>
                  <a:pt x="3249899" y="1386656"/>
                </a:lnTo>
                <a:cubicBezTo>
                  <a:pt x="3249899" y="1430614"/>
                  <a:pt x="3268167" y="1475713"/>
                  <a:pt x="3331534" y="1475713"/>
                </a:cubicBezTo>
                <a:cubicBezTo>
                  <a:pt x="3390334" y="1475713"/>
                  <a:pt x="3426870" y="1443173"/>
                  <a:pt x="3426870" y="1386656"/>
                </a:cubicBezTo>
                <a:lnTo>
                  <a:pt x="3426870" y="1228524"/>
                </a:lnTo>
                <a:lnTo>
                  <a:pt x="3449705" y="1228524"/>
                </a:lnTo>
                <a:lnTo>
                  <a:pt x="3449705" y="1491698"/>
                </a:lnTo>
                <a:lnTo>
                  <a:pt x="3426870" y="1491698"/>
                </a:lnTo>
                <a:lnTo>
                  <a:pt x="3426870" y="1422622"/>
                </a:lnTo>
                <a:lnTo>
                  <a:pt x="3425729" y="1422622"/>
                </a:lnTo>
                <a:cubicBezTo>
                  <a:pt x="3414882" y="1470575"/>
                  <a:pt x="3377775" y="1497406"/>
                  <a:pt x="3328680" y="1497406"/>
                </a:cubicBezTo>
                <a:cubicBezTo>
                  <a:pt x="3249899" y="1497406"/>
                  <a:pt x="3227064" y="1445457"/>
                  <a:pt x="3227064" y="1389511"/>
                </a:cubicBezTo>
                <a:close/>
                <a:moveTo>
                  <a:pt x="2563707" y="1228524"/>
                </a:moveTo>
                <a:lnTo>
                  <a:pt x="2586542" y="1228524"/>
                </a:lnTo>
                <a:lnTo>
                  <a:pt x="2586542" y="1491698"/>
                </a:lnTo>
                <a:lnTo>
                  <a:pt x="2563707" y="1491698"/>
                </a:lnTo>
                <a:close/>
                <a:moveTo>
                  <a:pt x="2185216" y="1228524"/>
                </a:moveTo>
                <a:lnTo>
                  <a:pt x="2211476" y="1228524"/>
                </a:lnTo>
                <a:lnTo>
                  <a:pt x="2253721" y="1319864"/>
                </a:lnTo>
                <a:cubicBezTo>
                  <a:pt x="2269706" y="1355829"/>
                  <a:pt x="2301104" y="1419196"/>
                  <a:pt x="2320513" y="1462583"/>
                </a:cubicBezTo>
                <a:cubicBezTo>
                  <a:pt x="2339352" y="1418055"/>
                  <a:pt x="2366755" y="1356971"/>
                  <a:pt x="2382739" y="1320435"/>
                </a:cubicBezTo>
                <a:lnTo>
                  <a:pt x="2423271" y="1228524"/>
                </a:lnTo>
                <a:lnTo>
                  <a:pt x="2447819" y="1228524"/>
                </a:lnTo>
                <a:lnTo>
                  <a:pt x="2329077" y="1495123"/>
                </a:lnTo>
                <a:cubicBezTo>
                  <a:pt x="2302816" y="1553352"/>
                  <a:pt x="2271989" y="1575616"/>
                  <a:pt x="2228603" y="1575616"/>
                </a:cubicBezTo>
                <a:cubicBezTo>
                  <a:pt x="2212618" y="1575616"/>
                  <a:pt x="2200630" y="1573904"/>
                  <a:pt x="2191496" y="1572191"/>
                </a:cubicBezTo>
                <a:lnTo>
                  <a:pt x="2195492" y="1550498"/>
                </a:lnTo>
                <a:cubicBezTo>
                  <a:pt x="2207480" y="1552781"/>
                  <a:pt x="2217185" y="1553923"/>
                  <a:pt x="2228603" y="1553923"/>
                </a:cubicBezTo>
                <a:cubicBezTo>
                  <a:pt x="2259430" y="1553923"/>
                  <a:pt x="2283407" y="1545360"/>
                  <a:pt x="2308525" y="1488843"/>
                </a:cubicBezTo>
                <a:close/>
                <a:moveTo>
                  <a:pt x="2059052" y="1228524"/>
                </a:moveTo>
                <a:lnTo>
                  <a:pt x="2181220" y="1228524"/>
                </a:lnTo>
                <a:lnTo>
                  <a:pt x="2181220" y="1250217"/>
                </a:lnTo>
                <a:lnTo>
                  <a:pt x="2135550" y="1250217"/>
                </a:lnTo>
                <a:cubicBezTo>
                  <a:pt x="2120136" y="1250217"/>
                  <a:pt x="2111002" y="1249646"/>
                  <a:pt x="2085884" y="1248505"/>
                </a:cubicBezTo>
                <a:lnTo>
                  <a:pt x="2085313" y="1250217"/>
                </a:lnTo>
                <a:cubicBezTo>
                  <a:pt x="2129270" y="1256497"/>
                  <a:pt x="2160668" y="1275907"/>
                  <a:pt x="2160668" y="1322718"/>
                </a:cubicBezTo>
                <a:cubicBezTo>
                  <a:pt x="2160668" y="1376952"/>
                  <a:pt x="2125274" y="1406637"/>
                  <a:pt x="2053344" y="1406637"/>
                </a:cubicBezTo>
                <a:cubicBezTo>
                  <a:pt x="2036788" y="1406637"/>
                  <a:pt x="2021946" y="1404354"/>
                  <a:pt x="2009386" y="1400357"/>
                </a:cubicBezTo>
                <a:lnTo>
                  <a:pt x="1997969" y="1416342"/>
                </a:lnTo>
                <a:cubicBezTo>
                  <a:pt x="1991689" y="1424905"/>
                  <a:pt x="1987122" y="1428901"/>
                  <a:pt x="1987122" y="1435752"/>
                </a:cubicBezTo>
                <a:cubicBezTo>
                  <a:pt x="1987122" y="1448882"/>
                  <a:pt x="1999111" y="1454020"/>
                  <a:pt x="2018520" y="1454020"/>
                </a:cubicBezTo>
                <a:cubicBezTo>
                  <a:pt x="2051060" y="1454020"/>
                  <a:pt x="2088738" y="1453449"/>
                  <a:pt x="2121278" y="1453449"/>
                </a:cubicBezTo>
                <a:cubicBezTo>
                  <a:pt x="2165806" y="1453449"/>
                  <a:pt x="2188641" y="1473430"/>
                  <a:pt x="2188641" y="1508253"/>
                </a:cubicBezTo>
                <a:cubicBezTo>
                  <a:pt x="2188641" y="1556207"/>
                  <a:pt x="2158385" y="1577329"/>
                  <a:pt x="2060765" y="1577329"/>
                </a:cubicBezTo>
                <a:cubicBezTo>
                  <a:pt x="1963716" y="1577329"/>
                  <a:pt x="1933460" y="1555636"/>
                  <a:pt x="1933460" y="1520241"/>
                </a:cubicBezTo>
                <a:cubicBezTo>
                  <a:pt x="1933460" y="1497977"/>
                  <a:pt x="1952299" y="1480280"/>
                  <a:pt x="1991118" y="1474001"/>
                </a:cubicBezTo>
                <a:lnTo>
                  <a:pt x="1991118" y="1472859"/>
                </a:lnTo>
                <a:cubicBezTo>
                  <a:pt x="1977417" y="1468863"/>
                  <a:pt x="1965429" y="1459729"/>
                  <a:pt x="1965429" y="1441461"/>
                </a:cubicBezTo>
                <a:cubicBezTo>
                  <a:pt x="1965429" y="1430614"/>
                  <a:pt x="1977417" y="1421480"/>
                  <a:pt x="1987122" y="1414059"/>
                </a:cubicBezTo>
                <a:lnTo>
                  <a:pt x="2006532" y="1399216"/>
                </a:lnTo>
                <a:cubicBezTo>
                  <a:pt x="1969996" y="1386656"/>
                  <a:pt x="1951157" y="1357542"/>
                  <a:pt x="1951157" y="1320435"/>
                </a:cubicBezTo>
                <a:cubicBezTo>
                  <a:pt x="1951157" y="1259922"/>
                  <a:pt x="1991118" y="1228524"/>
                  <a:pt x="2059052" y="1228524"/>
                </a:cubicBezTo>
                <a:close/>
                <a:moveTo>
                  <a:pt x="3592424" y="1222815"/>
                </a:moveTo>
                <a:cubicBezTo>
                  <a:pt x="3652937" y="1222815"/>
                  <a:pt x="3679768" y="1253072"/>
                  <a:pt x="3694040" y="1307305"/>
                </a:cubicBezTo>
                <a:lnTo>
                  <a:pt x="3671776" y="1313013"/>
                </a:lnTo>
                <a:cubicBezTo>
                  <a:pt x="3659216" y="1263347"/>
                  <a:pt x="3636381" y="1244509"/>
                  <a:pt x="3592995" y="1244509"/>
                </a:cubicBezTo>
                <a:cubicBezTo>
                  <a:pt x="3549608" y="1244509"/>
                  <a:pt x="3526202" y="1263347"/>
                  <a:pt x="3526202" y="1293033"/>
                </a:cubicBezTo>
                <a:cubicBezTo>
                  <a:pt x="3526202" y="1321576"/>
                  <a:pt x="3546754" y="1339274"/>
                  <a:pt x="3603271" y="1347266"/>
                </a:cubicBezTo>
                <a:cubicBezTo>
                  <a:pt x="3671776" y="1356971"/>
                  <a:pt x="3703174" y="1380377"/>
                  <a:pt x="3703174" y="1422621"/>
                </a:cubicBezTo>
                <a:cubicBezTo>
                  <a:pt x="3703174" y="1467150"/>
                  <a:pt x="3670634" y="1497977"/>
                  <a:pt x="3606696" y="1497977"/>
                </a:cubicBezTo>
                <a:cubicBezTo>
                  <a:pt x="3531911" y="1497977"/>
                  <a:pt x="3500513" y="1462012"/>
                  <a:pt x="3486241" y="1402070"/>
                </a:cubicBezTo>
                <a:lnTo>
                  <a:pt x="3508505" y="1397503"/>
                </a:lnTo>
                <a:cubicBezTo>
                  <a:pt x="3519352" y="1439748"/>
                  <a:pt x="3540474" y="1475713"/>
                  <a:pt x="3606696" y="1475713"/>
                </a:cubicBezTo>
                <a:cubicBezTo>
                  <a:pt x="3655220" y="1475713"/>
                  <a:pt x="3679768" y="1454020"/>
                  <a:pt x="3679768" y="1422051"/>
                </a:cubicBezTo>
                <a:cubicBezTo>
                  <a:pt x="3679768" y="1392365"/>
                  <a:pt x="3659216" y="1378093"/>
                  <a:pt x="3594137" y="1368388"/>
                </a:cubicBezTo>
                <a:cubicBezTo>
                  <a:pt x="3529057" y="1358684"/>
                  <a:pt x="3503367" y="1334136"/>
                  <a:pt x="3503367" y="1294174"/>
                </a:cubicBezTo>
                <a:cubicBezTo>
                  <a:pt x="3503367" y="1253642"/>
                  <a:pt x="3534195" y="1222815"/>
                  <a:pt x="3592424" y="1222815"/>
                </a:cubicBezTo>
                <a:close/>
                <a:moveTo>
                  <a:pt x="2777214" y="1222815"/>
                </a:moveTo>
                <a:cubicBezTo>
                  <a:pt x="2855994" y="1222815"/>
                  <a:pt x="2878829" y="1274765"/>
                  <a:pt x="2878829" y="1330711"/>
                </a:cubicBezTo>
                <a:lnTo>
                  <a:pt x="2878829" y="1491697"/>
                </a:lnTo>
                <a:lnTo>
                  <a:pt x="2855994" y="1491697"/>
                </a:lnTo>
                <a:lnTo>
                  <a:pt x="2855994" y="1333565"/>
                </a:lnTo>
                <a:cubicBezTo>
                  <a:pt x="2855994" y="1289608"/>
                  <a:pt x="2837727" y="1244509"/>
                  <a:pt x="2774359" y="1244509"/>
                </a:cubicBezTo>
                <a:cubicBezTo>
                  <a:pt x="2715559" y="1244509"/>
                  <a:pt x="2679023" y="1277048"/>
                  <a:pt x="2679023" y="1333565"/>
                </a:cubicBezTo>
                <a:lnTo>
                  <a:pt x="2679023" y="1491697"/>
                </a:lnTo>
                <a:lnTo>
                  <a:pt x="2656188" y="1491697"/>
                </a:lnTo>
                <a:lnTo>
                  <a:pt x="2656188" y="1228524"/>
                </a:lnTo>
                <a:lnTo>
                  <a:pt x="2679023" y="1228524"/>
                </a:lnTo>
                <a:lnTo>
                  <a:pt x="2679023" y="1297600"/>
                </a:lnTo>
                <a:lnTo>
                  <a:pt x="2680165" y="1297600"/>
                </a:lnTo>
                <a:cubicBezTo>
                  <a:pt x="2691011" y="1249646"/>
                  <a:pt x="2728118" y="1222815"/>
                  <a:pt x="2777214" y="1222815"/>
                </a:cubicBezTo>
                <a:close/>
                <a:moveTo>
                  <a:pt x="1792454" y="1222815"/>
                </a:moveTo>
                <a:cubicBezTo>
                  <a:pt x="1868380" y="1222815"/>
                  <a:pt x="1923184" y="1273623"/>
                  <a:pt x="1923184" y="1358684"/>
                </a:cubicBezTo>
                <a:cubicBezTo>
                  <a:pt x="1923184" y="1443744"/>
                  <a:pt x="1874660" y="1497406"/>
                  <a:pt x="1792454" y="1497406"/>
                </a:cubicBezTo>
                <a:cubicBezTo>
                  <a:pt x="1710247" y="1497406"/>
                  <a:pt x="1661723" y="1443744"/>
                  <a:pt x="1661723" y="1358684"/>
                </a:cubicBezTo>
                <a:cubicBezTo>
                  <a:pt x="1661723" y="1273623"/>
                  <a:pt x="1716527" y="1222815"/>
                  <a:pt x="1792454" y="1222815"/>
                </a:cubicBezTo>
                <a:close/>
                <a:moveTo>
                  <a:pt x="1424811" y="1222815"/>
                </a:moveTo>
                <a:cubicBezTo>
                  <a:pt x="1500737" y="1222815"/>
                  <a:pt x="1555541" y="1273623"/>
                  <a:pt x="1555541" y="1358684"/>
                </a:cubicBezTo>
                <a:cubicBezTo>
                  <a:pt x="1555541" y="1443744"/>
                  <a:pt x="1507017" y="1497406"/>
                  <a:pt x="1424811" y="1497406"/>
                </a:cubicBezTo>
                <a:cubicBezTo>
                  <a:pt x="1342604" y="1497406"/>
                  <a:pt x="1294080" y="1443744"/>
                  <a:pt x="1294080" y="1358684"/>
                </a:cubicBezTo>
                <a:cubicBezTo>
                  <a:pt x="1294080" y="1273623"/>
                  <a:pt x="1348884" y="1222815"/>
                  <a:pt x="1424811" y="1222815"/>
                </a:cubicBezTo>
                <a:close/>
                <a:moveTo>
                  <a:pt x="1154216" y="1222815"/>
                </a:moveTo>
                <a:cubicBezTo>
                  <a:pt x="1232996" y="1222815"/>
                  <a:pt x="1255832" y="1274765"/>
                  <a:pt x="1255832" y="1330711"/>
                </a:cubicBezTo>
                <a:lnTo>
                  <a:pt x="1255832" y="1491697"/>
                </a:lnTo>
                <a:lnTo>
                  <a:pt x="1232996" y="1491697"/>
                </a:lnTo>
                <a:lnTo>
                  <a:pt x="1232996" y="1333565"/>
                </a:lnTo>
                <a:cubicBezTo>
                  <a:pt x="1232996" y="1289608"/>
                  <a:pt x="1214728" y="1244509"/>
                  <a:pt x="1151361" y="1244509"/>
                </a:cubicBezTo>
                <a:cubicBezTo>
                  <a:pt x="1092561" y="1244509"/>
                  <a:pt x="1056025" y="1277048"/>
                  <a:pt x="1056025" y="1333565"/>
                </a:cubicBezTo>
                <a:lnTo>
                  <a:pt x="1056025" y="1491697"/>
                </a:lnTo>
                <a:lnTo>
                  <a:pt x="1033190" y="1491697"/>
                </a:lnTo>
                <a:lnTo>
                  <a:pt x="1033190" y="1228524"/>
                </a:lnTo>
                <a:lnTo>
                  <a:pt x="1056025" y="1228524"/>
                </a:lnTo>
                <a:lnTo>
                  <a:pt x="1056025" y="1297600"/>
                </a:lnTo>
                <a:lnTo>
                  <a:pt x="1057167" y="1297600"/>
                </a:lnTo>
                <a:cubicBezTo>
                  <a:pt x="1068013" y="1249646"/>
                  <a:pt x="1105120" y="1222815"/>
                  <a:pt x="1154216" y="1222815"/>
                </a:cubicBezTo>
                <a:close/>
                <a:moveTo>
                  <a:pt x="585623" y="1222815"/>
                </a:moveTo>
                <a:cubicBezTo>
                  <a:pt x="655841" y="1222815"/>
                  <a:pt x="696373" y="1259351"/>
                  <a:pt x="708932" y="1320435"/>
                </a:cubicBezTo>
                <a:lnTo>
                  <a:pt x="686668" y="1326144"/>
                </a:lnTo>
                <a:cubicBezTo>
                  <a:pt x="674680" y="1273623"/>
                  <a:pt x="643852" y="1244509"/>
                  <a:pt x="585052" y="1244509"/>
                </a:cubicBezTo>
                <a:cubicBezTo>
                  <a:pt x="520543" y="1244509"/>
                  <a:pt x="476015" y="1285041"/>
                  <a:pt x="476015" y="1360967"/>
                </a:cubicBezTo>
                <a:cubicBezTo>
                  <a:pt x="476015" y="1431185"/>
                  <a:pt x="519403" y="1475713"/>
                  <a:pt x="587336" y="1475713"/>
                </a:cubicBezTo>
                <a:cubicBezTo>
                  <a:pt x="655270" y="1475713"/>
                  <a:pt x="675251" y="1438035"/>
                  <a:pt x="688381" y="1391223"/>
                </a:cubicBezTo>
                <a:lnTo>
                  <a:pt x="710645" y="1397503"/>
                </a:lnTo>
                <a:cubicBezTo>
                  <a:pt x="695231" y="1460870"/>
                  <a:pt x="657553" y="1497406"/>
                  <a:pt x="587907" y="1497406"/>
                </a:cubicBezTo>
                <a:cubicBezTo>
                  <a:pt x="505701" y="1497406"/>
                  <a:pt x="453180" y="1443744"/>
                  <a:pt x="453180" y="1358684"/>
                </a:cubicBezTo>
                <a:cubicBezTo>
                  <a:pt x="453180" y="1273623"/>
                  <a:pt x="511409" y="1222815"/>
                  <a:pt x="585623" y="1222815"/>
                </a:cubicBezTo>
                <a:close/>
                <a:moveTo>
                  <a:pt x="311128" y="1222815"/>
                </a:moveTo>
                <a:cubicBezTo>
                  <a:pt x="387054" y="1222815"/>
                  <a:pt x="431582" y="1271339"/>
                  <a:pt x="431582" y="1344412"/>
                </a:cubicBezTo>
                <a:cubicBezTo>
                  <a:pt x="431582" y="1347837"/>
                  <a:pt x="431582" y="1358112"/>
                  <a:pt x="431011" y="1366105"/>
                </a:cubicBezTo>
                <a:lnTo>
                  <a:pt x="203803" y="1366105"/>
                </a:lnTo>
                <a:cubicBezTo>
                  <a:pt x="206086" y="1433468"/>
                  <a:pt x="246620" y="1475713"/>
                  <a:pt x="312841" y="1475713"/>
                </a:cubicBezTo>
                <a:cubicBezTo>
                  <a:pt x="372211" y="1475713"/>
                  <a:pt x="397330" y="1443744"/>
                  <a:pt x="408747" y="1403783"/>
                </a:cubicBezTo>
                <a:lnTo>
                  <a:pt x="430440" y="1411204"/>
                </a:lnTo>
                <a:cubicBezTo>
                  <a:pt x="416739" y="1466579"/>
                  <a:pt x="375637" y="1497406"/>
                  <a:pt x="313412" y="1497406"/>
                </a:cubicBezTo>
                <a:cubicBezTo>
                  <a:pt x="230634" y="1497406"/>
                  <a:pt x="180397" y="1443744"/>
                  <a:pt x="180397" y="1358684"/>
                </a:cubicBezTo>
                <a:cubicBezTo>
                  <a:pt x="180397" y="1273623"/>
                  <a:pt x="236915" y="1222815"/>
                  <a:pt x="311128" y="1222815"/>
                </a:cubicBezTo>
                <a:close/>
                <a:moveTo>
                  <a:pt x="3762545" y="1149172"/>
                </a:moveTo>
                <a:lnTo>
                  <a:pt x="3785380" y="1149172"/>
                </a:lnTo>
                <a:lnTo>
                  <a:pt x="3785380" y="1228524"/>
                </a:lnTo>
                <a:lnTo>
                  <a:pt x="3882999" y="1228524"/>
                </a:lnTo>
                <a:lnTo>
                  <a:pt x="3882999" y="1250217"/>
                </a:lnTo>
                <a:lnTo>
                  <a:pt x="3785380" y="1250217"/>
                </a:lnTo>
                <a:lnTo>
                  <a:pt x="3785380" y="1418625"/>
                </a:lnTo>
                <a:cubicBezTo>
                  <a:pt x="3785380" y="1456303"/>
                  <a:pt x="3800222" y="1475713"/>
                  <a:pt x="3835617" y="1475713"/>
                </a:cubicBezTo>
                <a:cubicBezTo>
                  <a:pt x="3852172" y="1475713"/>
                  <a:pt x="3863019" y="1474000"/>
                  <a:pt x="3881287" y="1468862"/>
                </a:cubicBezTo>
                <a:lnTo>
                  <a:pt x="3885283" y="1489414"/>
                </a:lnTo>
                <a:cubicBezTo>
                  <a:pt x="3868727" y="1494552"/>
                  <a:pt x="3853885" y="1497406"/>
                  <a:pt x="3834475" y="1497406"/>
                </a:cubicBezTo>
                <a:cubicBezTo>
                  <a:pt x="3785380" y="1497406"/>
                  <a:pt x="3762545" y="1465437"/>
                  <a:pt x="3762545" y="1417484"/>
                </a:cubicBezTo>
                <a:lnTo>
                  <a:pt x="3762545" y="1250217"/>
                </a:lnTo>
                <a:lnTo>
                  <a:pt x="3714591" y="1250217"/>
                </a:lnTo>
                <a:lnTo>
                  <a:pt x="3714591" y="1228524"/>
                </a:lnTo>
                <a:lnTo>
                  <a:pt x="3762545" y="1228524"/>
                </a:lnTo>
                <a:close/>
                <a:moveTo>
                  <a:pt x="47954" y="1149172"/>
                </a:moveTo>
                <a:lnTo>
                  <a:pt x="70789" y="1149172"/>
                </a:lnTo>
                <a:lnTo>
                  <a:pt x="70789" y="1228524"/>
                </a:lnTo>
                <a:lnTo>
                  <a:pt x="168408" y="1228524"/>
                </a:lnTo>
                <a:lnTo>
                  <a:pt x="168408" y="1250217"/>
                </a:lnTo>
                <a:lnTo>
                  <a:pt x="70789" y="1250217"/>
                </a:lnTo>
                <a:lnTo>
                  <a:pt x="70789" y="1418625"/>
                </a:lnTo>
                <a:cubicBezTo>
                  <a:pt x="70789" y="1456303"/>
                  <a:pt x="85631" y="1475713"/>
                  <a:pt x="121027" y="1475713"/>
                </a:cubicBezTo>
                <a:cubicBezTo>
                  <a:pt x="137581" y="1475713"/>
                  <a:pt x="148428" y="1474000"/>
                  <a:pt x="166697" y="1468862"/>
                </a:cubicBezTo>
                <a:lnTo>
                  <a:pt x="170692" y="1489414"/>
                </a:lnTo>
                <a:cubicBezTo>
                  <a:pt x="154136" y="1494552"/>
                  <a:pt x="139294" y="1497406"/>
                  <a:pt x="119885" y="1497406"/>
                </a:cubicBezTo>
                <a:cubicBezTo>
                  <a:pt x="70789" y="1497406"/>
                  <a:pt x="47954" y="1465437"/>
                  <a:pt x="47954" y="1417484"/>
                </a:cubicBezTo>
                <a:lnTo>
                  <a:pt x="47954" y="1250217"/>
                </a:lnTo>
                <a:lnTo>
                  <a:pt x="0" y="1250217"/>
                </a:lnTo>
                <a:lnTo>
                  <a:pt x="0" y="1228524"/>
                </a:lnTo>
                <a:lnTo>
                  <a:pt x="47954" y="1228524"/>
                </a:lnTo>
                <a:close/>
                <a:moveTo>
                  <a:pt x="3146000" y="1141751"/>
                </a:moveTo>
                <a:lnTo>
                  <a:pt x="3168835" y="1141751"/>
                </a:lnTo>
                <a:lnTo>
                  <a:pt x="3168835" y="1491698"/>
                </a:lnTo>
                <a:lnTo>
                  <a:pt x="3146000" y="1491698"/>
                </a:lnTo>
                <a:lnTo>
                  <a:pt x="3146000" y="1408350"/>
                </a:lnTo>
                <a:lnTo>
                  <a:pt x="3145429" y="1408350"/>
                </a:lnTo>
                <a:cubicBezTo>
                  <a:pt x="3135153" y="1458587"/>
                  <a:pt x="3102043" y="1497406"/>
                  <a:pt x="3037534" y="1497406"/>
                </a:cubicBezTo>
                <a:cubicBezTo>
                  <a:pt x="2958753" y="1497406"/>
                  <a:pt x="2917079" y="1443744"/>
                  <a:pt x="2917079" y="1359826"/>
                </a:cubicBezTo>
                <a:cubicBezTo>
                  <a:pt x="2917079" y="1275907"/>
                  <a:pt x="2962178" y="1222244"/>
                  <a:pt x="3034679" y="1222815"/>
                </a:cubicBezTo>
                <a:cubicBezTo>
                  <a:pt x="3103755" y="1222244"/>
                  <a:pt x="3136295" y="1262206"/>
                  <a:pt x="3146000" y="1313584"/>
                </a:cubicBezTo>
                <a:close/>
                <a:moveTo>
                  <a:pt x="2557998" y="1141751"/>
                </a:moveTo>
                <a:lnTo>
                  <a:pt x="2592251" y="1141751"/>
                </a:lnTo>
                <a:lnTo>
                  <a:pt x="2592251" y="1175433"/>
                </a:lnTo>
                <a:lnTo>
                  <a:pt x="2557998" y="1175433"/>
                </a:lnTo>
                <a:close/>
                <a:moveTo>
                  <a:pt x="1597214" y="1141751"/>
                </a:moveTo>
                <a:lnTo>
                  <a:pt x="1620049" y="1141751"/>
                </a:lnTo>
                <a:lnTo>
                  <a:pt x="1620049" y="1491698"/>
                </a:lnTo>
                <a:lnTo>
                  <a:pt x="1597214" y="1491698"/>
                </a:lnTo>
                <a:close/>
                <a:moveTo>
                  <a:pt x="752414" y="1141751"/>
                </a:moveTo>
                <a:lnTo>
                  <a:pt x="775249" y="1141751"/>
                </a:lnTo>
                <a:lnTo>
                  <a:pt x="775249" y="1297600"/>
                </a:lnTo>
                <a:lnTo>
                  <a:pt x="776391" y="1297600"/>
                </a:lnTo>
                <a:cubicBezTo>
                  <a:pt x="787237" y="1249646"/>
                  <a:pt x="824344" y="1222815"/>
                  <a:pt x="873440" y="1222815"/>
                </a:cubicBezTo>
                <a:cubicBezTo>
                  <a:pt x="952220" y="1222815"/>
                  <a:pt x="975055" y="1274765"/>
                  <a:pt x="975055" y="1330711"/>
                </a:cubicBezTo>
                <a:lnTo>
                  <a:pt x="975055" y="1491698"/>
                </a:lnTo>
                <a:lnTo>
                  <a:pt x="952220" y="1491698"/>
                </a:lnTo>
                <a:lnTo>
                  <a:pt x="952220" y="1333565"/>
                </a:lnTo>
                <a:cubicBezTo>
                  <a:pt x="952220" y="1289608"/>
                  <a:pt x="933952" y="1244509"/>
                  <a:pt x="870585" y="1244509"/>
                </a:cubicBezTo>
                <a:cubicBezTo>
                  <a:pt x="811785" y="1244509"/>
                  <a:pt x="775249" y="1277048"/>
                  <a:pt x="775249" y="1333565"/>
                </a:cubicBezTo>
                <a:lnTo>
                  <a:pt x="775249" y="1491698"/>
                </a:lnTo>
                <a:lnTo>
                  <a:pt x="752414" y="1491698"/>
                </a:lnTo>
                <a:close/>
                <a:moveTo>
                  <a:pt x="1443649" y="802080"/>
                </a:moveTo>
                <a:cubicBezTo>
                  <a:pt x="1400263" y="802080"/>
                  <a:pt x="1376857" y="819777"/>
                  <a:pt x="1376857" y="855171"/>
                </a:cubicBezTo>
                <a:cubicBezTo>
                  <a:pt x="1376857" y="879147"/>
                  <a:pt x="1393412" y="904837"/>
                  <a:pt x="1440795" y="904837"/>
                </a:cubicBezTo>
                <a:cubicBezTo>
                  <a:pt x="1504733" y="904837"/>
                  <a:pt x="1543553" y="871155"/>
                  <a:pt x="1543553" y="826056"/>
                </a:cubicBezTo>
                <a:lnTo>
                  <a:pt x="1543553" y="802080"/>
                </a:lnTo>
                <a:close/>
                <a:moveTo>
                  <a:pt x="3769396" y="673633"/>
                </a:moveTo>
                <a:cubicBezTo>
                  <a:pt x="3710025" y="673633"/>
                  <a:pt x="3669492" y="708456"/>
                  <a:pt x="3663213" y="773536"/>
                </a:cubicBezTo>
                <a:lnTo>
                  <a:pt x="3868728" y="773536"/>
                </a:lnTo>
                <a:cubicBezTo>
                  <a:pt x="3865874" y="711310"/>
                  <a:pt x="3834475" y="673633"/>
                  <a:pt x="3769396" y="673633"/>
                </a:cubicBezTo>
                <a:close/>
                <a:moveTo>
                  <a:pt x="2766368" y="673633"/>
                </a:moveTo>
                <a:cubicBezTo>
                  <a:pt x="2700146" y="673633"/>
                  <a:pt x="2658472" y="717019"/>
                  <a:pt x="2658472" y="787236"/>
                </a:cubicBezTo>
                <a:cubicBezTo>
                  <a:pt x="2658472" y="857454"/>
                  <a:pt x="2696721" y="904837"/>
                  <a:pt x="2765797" y="904837"/>
                </a:cubicBezTo>
                <a:cubicBezTo>
                  <a:pt x="2834873" y="904837"/>
                  <a:pt x="2874263" y="857454"/>
                  <a:pt x="2874263" y="787236"/>
                </a:cubicBezTo>
                <a:cubicBezTo>
                  <a:pt x="2874263" y="717019"/>
                  <a:pt x="2832589" y="673633"/>
                  <a:pt x="2766368" y="673633"/>
                </a:cubicBezTo>
                <a:close/>
                <a:moveTo>
                  <a:pt x="2116711" y="673633"/>
                </a:moveTo>
                <a:cubicBezTo>
                  <a:pt x="2050490" y="673633"/>
                  <a:pt x="2008816" y="717019"/>
                  <a:pt x="2008816" y="787236"/>
                </a:cubicBezTo>
                <a:cubicBezTo>
                  <a:pt x="2008816" y="857454"/>
                  <a:pt x="2047065" y="904837"/>
                  <a:pt x="2116141" y="904837"/>
                </a:cubicBezTo>
                <a:cubicBezTo>
                  <a:pt x="2185217" y="904837"/>
                  <a:pt x="2224607" y="857454"/>
                  <a:pt x="2224607" y="787236"/>
                </a:cubicBezTo>
                <a:cubicBezTo>
                  <a:pt x="2224607" y="717019"/>
                  <a:pt x="2182933" y="673633"/>
                  <a:pt x="2116711" y="673633"/>
                </a:cubicBezTo>
                <a:close/>
                <a:moveTo>
                  <a:pt x="1200456" y="673633"/>
                </a:moveTo>
                <a:cubicBezTo>
                  <a:pt x="1135947" y="673633"/>
                  <a:pt x="1094273" y="714165"/>
                  <a:pt x="1094273" y="787808"/>
                </a:cubicBezTo>
                <a:lnTo>
                  <a:pt x="1094273" y="790662"/>
                </a:lnTo>
                <a:cubicBezTo>
                  <a:pt x="1094273" y="859738"/>
                  <a:pt x="1135947" y="905979"/>
                  <a:pt x="1200456" y="905979"/>
                </a:cubicBezTo>
                <a:cubicBezTo>
                  <a:pt x="1264965" y="905979"/>
                  <a:pt x="1299788" y="863163"/>
                  <a:pt x="1299788" y="788949"/>
                </a:cubicBezTo>
                <a:cubicBezTo>
                  <a:pt x="1299788" y="714735"/>
                  <a:pt x="1267248" y="673633"/>
                  <a:pt x="1200456" y="673633"/>
                </a:cubicBezTo>
                <a:close/>
                <a:moveTo>
                  <a:pt x="418452" y="673633"/>
                </a:moveTo>
                <a:cubicBezTo>
                  <a:pt x="352231" y="673633"/>
                  <a:pt x="310557" y="717019"/>
                  <a:pt x="310557" y="787236"/>
                </a:cubicBezTo>
                <a:cubicBezTo>
                  <a:pt x="310557" y="857454"/>
                  <a:pt x="348805" y="904837"/>
                  <a:pt x="417881" y="904837"/>
                </a:cubicBezTo>
                <a:cubicBezTo>
                  <a:pt x="486957" y="904837"/>
                  <a:pt x="526347" y="857454"/>
                  <a:pt x="526347" y="787236"/>
                </a:cubicBezTo>
                <a:cubicBezTo>
                  <a:pt x="526347" y="717019"/>
                  <a:pt x="484673" y="673633"/>
                  <a:pt x="418452" y="673633"/>
                </a:cubicBezTo>
                <a:close/>
                <a:moveTo>
                  <a:pt x="1913480" y="657648"/>
                </a:moveTo>
                <a:lnTo>
                  <a:pt x="1936315" y="657648"/>
                </a:lnTo>
                <a:lnTo>
                  <a:pt x="1936315" y="920822"/>
                </a:lnTo>
                <a:lnTo>
                  <a:pt x="1913480" y="920822"/>
                </a:lnTo>
                <a:close/>
                <a:moveTo>
                  <a:pt x="3769966" y="651939"/>
                </a:moveTo>
                <a:cubicBezTo>
                  <a:pt x="3845893" y="651939"/>
                  <a:pt x="3890421" y="700463"/>
                  <a:pt x="3890421" y="773536"/>
                </a:cubicBezTo>
                <a:cubicBezTo>
                  <a:pt x="3890421" y="776961"/>
                  <a:pt x="3890421" y="787236"/>
                  <a:pt x="3889850" y="795229"/>
                </a:cubicBezTo>
                <a:lnTo>
                  <a:pt x="3662642" y="795229"/>
                </a:lnTo>
                <a:cubicBezTo>
                  <a:pt x="3664925" y="862592"/>
                  <a:pt x="3705457" y="904837"/>
                  <a:pt x="3771679" y="904837"/>
                </a:cubicBezTo>
                <a:cubicBezTo>
                  <a:pt x="3831050" y="904837"/>
                  <a:pt x="3856169" y="872868"/>
                  <a:pt x="3867586" y="832907"/>
                </a:cubicBezTo>
                <a:lnTo>
                  <a:pt x="3889279" y="840328"/>
                </a:lnTo>
                <a:cubicBezTo>
                  <a:pt x="3875578" y="895703"/>
                  <a:pt x="3834475" y="926530"/>
                  <a:pt x="3772250" y="926530"/>
                </a:cubicBezTo>
                <a:cubicBezTo>
                  <a:pt x="3689473" y="926530"/>
                  <a:pt x="3639236" y="872868"/>
                  <a:pt x="3639236" y="787808"/>
                </a:cubicBezTo>
                <a:cubicBezTo>
                  <a:pt x="3639236" y="702747"/>
                  <a:pt x="3695753" y="651939"/>
                  <a:pt x="3769966" y="651939"/>
                </a:cubicBezTo>
                <a:close/>
                <a:moveTo>
                  <a:pt x="2766368" y="651939"/>
                </a:moveTo>
                <a:cubicBezTo>
                  <a:pt x="2842294" y="651939"/>
                  <a:pt x="2897098" y="702747"/>
                  <a:pt x="2897098" y="787808"/>
                </a:cubicBezTo>
                <a:cubicBezTo>
                  <a:pt x="2897098" y="872868"/>
                  <a:pt x="2848574" y="926530"/>
                  <a:pt x="2766368" y="926530"/>
                </a:cubicBezTo>
                <a:cubicBezTo>
                  <a:pt x="2684161" y="926530"/>
                  <a:pt x="2635637" y="872868"/>
                  <a:pt x="2635637" y="787808"/>
                </a:cubicBezTo>
                <a:cubicBezTo>
                  <a:pt x="2635637" y="702747"/>
                  <a:pt x="2690441" y="651939"/>
                  <a:pt x="2766368" y="651939"/>
                </a:cubicBezTo>
                <a:close/>
                <a:moveTo>
                  <a:pt x="2410142" y="651939"/>
                </a:moveTo>
                <a:cubicBezTo>
                  <a:pt x="2488922" y="651939"/>
                  <a:pt x="2511757" y="703889"/>
                  <a:pt x="2511757" y="759835"/>
                </a:cubicBezTo>
                <a:lnTo>
                  <a:pt x="2511757" y="920821"/>
                </a:lnTo>
                <a:lnTo>
                  <a:pt x="2488922" y="920821"/>
                </a:lnTo>
                <a:lnTo>
                  <a:pt x="2488922" y="762689"/>
                </a:lnTo>
                <a:cubicBezTo>
                  <a:pt x="2488922" y="718732"/>
                  <a:pt x="2470654" y="673633"/>
                  <a:pt x="2407287" y="673633"/>
                </a:cubicBezTo>
                <a:cubicBezTo>
                  <a:pt x="2348487" y="673633"/>
                  <a:pt x="2311951" y="706172"/>
                  <a:pt x="2311951" y="762689"/>
                </a:cubicBezTo>
                <a:lnTo>
                  <a:pt x="2311951" y="920821"/>
                </a:lnTo>
                <a:lnTo>
                  <a:pt x="2289116" y="920821"/>
                </a:lnTo>
                <a:lnTo>
                  <a:pt x="2289116" y="657648"/>
                </a:lnTo>
                <a:lnTo>
                  <a:pt x="2311951" y="657648"/>
                </a:lnTo>
                <a:lnTo>
                  <a:pt x="2311951" y="726724"/>
                </a:lnTo>
                <a:lnTo>
                  <a:pt x="2313093" y="726724"/>
                </a:lnTo>
                <a:cubicBezTo>
                  <a:pt x="2323939" y="678770"/>
                  <a:pt x="2361046" y="651939"/>
                  <a:pt x="2410142" y="651939"/>
                </a:cubicBezTo>
                <a:close/>
                <a:moveTo>
                  <a:pt x="2116711" y="651939"/>
                </a:moveTo>
                <a:cubicBezTo>
                  <a:pt x="2192638" y="651939"/>
                  <a:pt x="2247442" y="702747"/>
                  <a:pt x="2247442" y="787808"/>
                </a:cubicBezTo>
                <a:cubicBezTo>
                  <a:pt x="2247442" y="872868"/>
                  <a:pt x="2198918" y="926530"/>
                  <a:pt x="2116711" y="926530"/>
                </a:cubicBezTo>
                <a:cubicBezTo>
                  <a:pt x="2034505" y="926530"/>
                  <a:pt x="1985981" y="872868"/>
                  <a:pt x="1985981" y="787808"/>
                </a:cubicBezTo>
                <a:cubicBezTo>
                  <a:pt x="1985981" y="702747"/>
                  <a:pt x="2040785" y="651939"/>
                  <a:pt x="2116711" y="651939"/>
                </a:cubicBezTo>
                <a:close/>
                <a:moveTo>
                  <a:pt x="1745643" y="651939"/>
                </a:moveTo>
                <a:cubicBezTo>
                  <a:pt x="1824424" y="651939"/>
                  <a:pt x="1847259" y="703889"/>
                  <a:pt x="1847259" y="759835"/>
                </a:cubicBezTo>
                <a:lnTo>
                  <a:pt x="1847259" y="920821"/>
                </a:lnTo>
                <a:lnTo>
                  <a:pt x="1824424" y="920821"/>
                </a:lnTo>
                <a:lnTo>
                  <a:pt x="1824424" y="762689"/>
                </a:lnTo>
                <a:cubicBezTo>
                  <a:pt x="1824424" y="718732"/>
                  <a:pt x="1806155" y="673633"/>
                  <a:pt x="1742788" y="673633"/>
                </a:cubicBezTo>
                <a:cubicBezTo>
                  <a:pt x="1683988" y="673633"/>
                  <a:pt x="1647452" y="706172"/>
                  <a:pt x="1647452" y="762689"/>
                </a:cubicBezTo>
                <a:lnTo>
                  <a:pt x="1647452" y="920821"/>
                </a:lnTo>
                <a:lnTo>
                  <a:pt x="1624617" y="920821"/>
                </a:lnTo>
                <a:lnTo>
                  <a:pt x="1624617" y="657648"/>
                </a:lnTo>
                <a:lnTo>
                  <a:pt x="1647452" y="657648"/>
                </a:lnTo>
                <a:lnTo>
                  <a:pt x="1647452" y="726724"/>
                </a:lnTo>
                <a:lnTo>
                  <a:pt x="1648594" y="726724"/>
                </a:lnTo>
                <a:cubicBezTo>
                  <a:pt x="1659440" y="678770"/>
                  <a:pt x="1696547" y="651939"/>
                  <a:pt x="1745643" y="651939"/>
                </a:cubicBezTo>
                <a:close/>
                <a:moveTo>
                  <a:pt x="1469339" y="651939"/>
                </a:moveTo>
                <a:cubicBezTo>
                  <a:pt x="1536131" y="651939"/>
                  <a:pt x="1566388" y="688475"/>
                  <a:pt x="1566388" y="756409"/>
                </a:cubicBezTo>
                <a:lnTo>
                  <a:pt x="1566388" y="920821"/>
                </a:lnTo>
                <a:lnTo>
                  <a:pt x="1543553" y="920821"/>
                </a:lnTo>
                <a:lnTo>
                  <a:pt x="1543553" y="851745"/>
                </a:lnTo>
                <a:lnTo>
                  <a:pt x="1542982" y="851745"/>
                </a:lnTo>
                <a:cubicBezTo>
                  <a:pt x="1530993" y="903695"/>
                  <a:pt x="1489319" y="926530"/>
                  <a:pt x="1441937" y="926530"/>
                </a:cubicBezTo>
                <a:cubicBezTo>
                  <a:pt x="1385991" y="926530"/>
                  <a:pt x="1354022" y="901983"/>
                  <a:pt x="1354022" y="854600"/>
                </a:cubicBezTo>
                <a:cubicBezTo>
                  <a:pt x="1354022" y="814068"/>
                  <a:pt x="1384278" y="780386"/>
                  <a:pt x="1442508" y="780386"/>
                </a:cubicBezTo>
                <a:lnTo>
                  <a:pt x="1543553" y="780386"/>
                </a:lnTo>
                <a:lnTo>
                  <a:pt x="1543553" y="757551"/>
                </a:lnTo>
                <a:cubicBezTo>
                  <a:pt x="1543553" y="703318"/>
                  <a:pt x="1524714" y="673633"/>
                  <a:pt x="1469339" y="673633"/>
                </a:cubicBezTo>
                <a:cubicBezTo>
                  <a:pt x="1419673" y="673633"/>
                  <a:pt x="1393983" y="697609"/>
                  <a:pt x="1384849" y="753555"/>
                </a:cubicBezTo>
                <a:lnTo>
                  <a:pt x="1362585" y="748988"/>
                </a:lnTo>
                <a:cubicBezTo>
                  <a:pt x="1372861" y="682196"/>
                  <a:pt x="1412251" y="651939"/>
                  <a:pt x="1469339" y="651939"/>
                </a:cubicBezTo>
                <a:close/>
                <a:moveTo>
                  <a:pt x="1202739" y="651939"/>
                </a:moveTo>
                <a:cubicBezTo>
                  <a:pt x="1281520" y="651939"/>
                  <a:pt x="1323194" y="705601"/>
                  <a:pt x="1323194" y="789520"/>
                </a:cubicBezTo>
                <a:cubicBezTo>
                  <a:pt x="1323194" y="873439"/>
                  <a:pt x="1278095" y="927101"/>
                  <a:pt x="1205594" y="926530"/>
                </a:cubicBezTo>
                <a:cubicBezTo>
                  <a:pt x="1136518" y="927101"/>
                  <a:pt x="1103978" y="887140"/>
                  <a:pt x="1094273" y="835761"/>
                </a:cubicBezTo>
                <a:lnTo>
                  <a:pt x="1094273" y="1000744"/>
                </a:lnTo>
                <a:lnTo>
                  <a:pt x="1071438" y="1000744"/>
                </a:lnTo>
                <a:lnTo>
                  <a:pt x="1071438" y="657648"/>
                </a:lnTo>
                <a:lnTo>
                  <a:pt x="1094273" y="657648"/>
                </a:lnTo>
                <a:lnTo>
                  <a:pt x="1094273" y="740996"/>
                </a:lnTo>
                <a:lnTo>
                  <a:pt x="1094844" y="740996"/>
                </a:lnTo>
                <a:cubicBezTo>
                  <a:pt x="1105120" y="690759"/>
                  <a:pt x="1138230" y="651939"/>
                  <a:pt x="1202739" y="651939"/>
                </a:cubicBezTo>
                <a:close/>
                <a:moveTo>
                  <a:pt x="711787" y="651939"/>
                </a:moveTo>
                <a:cubicBezTo>
                  <a:pt x="778008" y="651939"/>
                  <a:pt x="804839" y="688475"/>
                  <a:pt x="811690" y="733574"/>
                </a:cubicBezTo>
                <a:lnTo>
                  <a:pt x="812261" y="733574"/>
                </a:lnTo>
                <a:cubicBezTo>
                  <a:pt x="820253" y="681054"/>
                  <a:pt x="852222" y="651939"/>
                  <a:pt x="909310" y="651939"/>
                </a:cubicBezTo>
                <a:cubicBezTo>
                  <a:pt x="990374" y="651939"/>
                  <a:pt x="1013209" y="703889"/>
                  <a:pt x="1013209" y="759835"/>
                </a:cubicBezTo>
                <a:lnTo>
                  <a:pt x="1013209" y="920821"/>
                </a:lnTo>
                <a:lnTo>
                  <a:pt x="990374" y="920821"/>
                </a:lnTo>
                <a:lnTo>
                  <a:pt x="990374" y="762689"/>
                </a:lnTo>
                <a:cubicBezTo>
                  <a:pt x="990374" y="718732"/>
                  <a:pt x="972106" y="673633"/>
                  <a:pt x="908739" y="673633"/>
                </a:cubicBezTo>
                <a:cubicBezTo>
                  <a:pt x="849938" y="673633"/>
                  <a:pt x="813402" y="706172"/>
                  <a:pt x="813402" y="762689"/>
                </a:cubicBezTo>
                <a:lnTo>
                  <a:pt x="813402" y="920821"/>
                </a:lnTo>
                <a:lnTo>
                  <a:pt x="790567" y="920821"/>
                </a:lnTo>
                <a:lnTo>
                  <a:pt x="790567" y="762689"/>
                </a:lnTo>
                <a:cubicBezTo>
                  <a:pt x="790567" y="718732"/>
                  <a:pt x="772299" y="673633"/>
                  <a:pt x="708932" y="673633"/>
                </a:cubicBezTo>
                <a:cubicBezTo>
                  <a:pt x="650132" y="673633"/>
                  <a:pt x="613596" y="706172"/>
                  <a:pt x="613596" y="762689"/>
                </a:cubicBezTo>
                <a:lnTo>
                  <a:pt x="613596" y="920821"/>
                </a:lnTo>
                <a:lnTo>
                  <a:pt x="590761" y="920821"/>
                </a:lnTo>
                <a:lnTo>
                  <a:pt x="590761" y="657648"/>
                </a:lnTo>
                <a:lnTo>
                  <a:pt x="613596" y="657648"/>
                </a:lnTo>
                <a:lnTo>
                  <a:pt x="613596" y="726724"/>
                </a:lnTo>
                <a:lnTo>
                  <a:pt x="614738" y="726724"/>
                </a:lnTo>
                <a:cubicBezTo>
                  <a:pt x="625584" y="678770"/>
                  <a:pt x="662691" y="651939"/>
                  <a:pt x="711787" y="651939"/>
                </a:cubicBezTo>
                <a:close/>
                <a:moveTo>
                  <a:pt x="418452" y="651939"/>
                </a:moveTo>
                <a:cubicBezTo>
                  <a:pt x="494378" y="651939"/>
                  <a:pt x="549182" y="702747"/>
                  <a:pt x="549182" y="787808"/>
                </a:cubicBezTo>
                <a:cubicBezTo>
                  <a:pt x="549182" y="872868"/>
                  <a:pt x="500659" y="926530"/>
                  <a:pt x="418452" y="926530"/>
                </a:cubicBezTo>
                <a:cubicBezTo>
                  <a:pt x="336245" y="926530"/>
                  <a:pt x="287722" y="872868"/>
                  <a:pt x="287722" y="787808"/>
                </a:cubicBezTo>
                <a:cubicBezTo>
                  <a:pt x="287722" y="702747"/>
                  <a:pt x="342526" y="651939"/>
                  <a:pt x="418452" y="651939"/>
                </a:cubicBezTo>
                <a:close/>
                <a:moveTo>
                  <a:pt x="141006" y="651939"/>
                </a:moveTo>
                <a:cubicBezTo>
                  <a:pt x="211224" y="651939"/>
                  <a:pt x="251756" y="688475"/>
                  <a:pt x="264315" y="749559"/>
                </a:cubicBezTo>
                <a:lnTo>
                  <a:pt x="242051" y="755268"/>
                </a:lnTo>
                <a:cubicBezTo>
                  <a:pt x="229967" y="702747"/>
                  <a:pt x="199235" y="673633"/>
                  <a:pt x="140435" y="673633"/>
                </a:cubicBezTo>
                <a:cubicBezTo>
                  <a:pt x="75926" y="673633"/>
                  <a:pt x="31398" y="714165"/>
                  <a:pt x="31398" y="790091"/>
                </a:cubicBezTo>
                <a:cubicBezTo>
                  <a:pt x="31398" y="860309"/>
                  <a:pt x="74785" y="904837"/>
                  <a:pt x="142719" y="904837"/>
                </a:cubicBezTo>
                <a:cubicBezTo>
                  <a:pt x="210653" y="904837"/>
                  <a:pt x="230634" y="867159"/>
                  <a:pt x="243764" y="820347"/>
                </a:cubicBezTo>
                <a:lnTo>
                  <a:pt x="266028" y="826627"/>
                </a:lnTo>
                <a:cubicBezTo>
                  <a:pt x="250614" y="889994"/>
                  <a:pt x="212936" y="926530"/>
                  <a:pt x="143290" y="926530"/>
                </a:cubicBezTo>
                <a:cubicBezTo>
                  <a:pt x="61084" y="926530"/>
                  <a:pt x="8563" y="872868"/>
                  <a:pt x="8563" y="787808"/>
                </a:cubicBezTo>
                <a:cubicBezTo>
                  <a:pt x="8563" y="702747"/>
                  <a:pt x="66792" y="651939"/>
                  <a:pt x="141006" y="651939"/>
                </a:cubicBezTo>
                <a:close/>
                <a:moveTo>
                  <a:pt x="3220784" y="578297"/>
                </a:moveTo>
                <a:lnTo>
                  <a:pt x="3243619" y="578297"/>
                </a:lnTo>
                <a:lnTo>
                  <a:pt x="3243619" y="657649"/>
                </a:lnTo>
                <a:lnTo>
                  <a:pt x="3341238" y="657649"/>
                </a:lnTo>
                <a:lnTo>
                  <a:pt x="3341238" y="679342"/>
                </a:lnTo>
                <a:lnTo>
                  <a:pt x="3243619" y="679342"/>
                </a:lnTo>
                <a:lnTo>
                  <a:pt x="3243619" y="847750"/>
                </a:lnTo>
                <a:cubicBezTo>
                  <a:pt x="3243619" y="885428"/>
                  <a:pt x="3258461" y="904838"/>
                  <a:pt x="3293856" y="904838"/>
                </a:cubicBezTo>
                <a:cubicBezTo>
                  <a:pt x="3310411" y="904838"/>
                  <a:pt x="3321258" y="903125"/>
                  <a:pt x="3339526" y="897987"/>
                </a:cubicBezTo>
                <a:lnTo>
                  <a:pt x="3343522" y="918539"/>
                </a:lnTo>
                <a:cubicBezTo>
                  <a:pt x="3326966" y="923677"/>
                  <a:pt x="3312124" y="926531"/>
                  <a:pt x="3292714" y="926531"/>
                </a:cubicBezTo>
                <a:cubicBezTo>
                  <a:pt x="3243619" y="926531"/>
                  <a:pt x="3220784" y="894562"/>
                  <a:pt x="3220784" y="846609"/>
                </a:cubicBezTo>
                <a:lnTo>
                  <a:pt x="3220784" y="679342"/>
                </a:lnTo>
                <a:lnTo>
                  <a:pt x="3172830" y="679342"/>
                </a:lnTo>
                <a:lnTo>
                  <a:pt x="3172830" y="657649"/>
                </a:lnTo>
                <a:lnTo>
                  <a:pt x="3220784" y="657649"/>
                </a:lnTo>
                <a:close/>
                <a:moveTo>
                  <a:pt x="3378346" y="570875"/>
                </a:moveTo>
                <a:lnTo>
                  <a:pt x="3401181" y="570875"/>
                </a:lnTo>
                <a:lnTo>
                  <a:pt x="3401181" y="726724"/>
                </a:lnTo>
                <a:lnTo>
                  <a:pt x="3402323" y="726724"/>
                </a:lnTo>
                <a:cubicBezTo>
                  <a:pt x="3413169" y="678770"/>
                  <a:pt x="3450276" y="651939"/>
                  <a:pt x="3499372" y="651939"/>
                </a:cubicBezTo>
                <a:cubicBezTo>
                  <a:pt x="3578152" y="651939"/>
                  <a:pt x="3600987" y="703889"/>
                  <a:pt x="3600987" y="759835"/>
                </a:cubicBezTo>
                <a:lnTo>
                  <a:pt x="3600987" y="920822"/>
                </a:lnTo>
                <a:lnTo>
                  <a:pt x="3578152" y="920822"/>
                </a:lnTo>
                <a:lnTo>
                  <a:pt x="3578152" y="762689"/>
                </a:lnTo>
                <a:cubicBezTo>
                  <a:pt x="3578152" y="718732"/>
                  <a:pt x="3559885" y="673633"/>
                  <a:pt x="3496517" y="673633"/>
                </a:cubicBezTo>
                <a:cubicBezTo>
                  <a:pt x="3437717" y="673633"/>
                  <a:pt x="3401181" y="706172"/>
                  <a:pt x="3401181" y="762689"/>
                </a:cubicBezTo>
                <a:lnTo>
                  <a:pt x="3401181" y="920822"/>
                </a:lnTo>
                <a:lnTo>
                  <a:pt x="3378346" y="920822"/>
                </a:lnTo>
                <a:close/>
                <a:moveTo>
                  <a:pt x="1907771" y="570875"/>
                </a:moveTo>
                <a:lnTo>
                  <a:pt x="1942024" y="570875"/>
                </a:lnTo>
                <a:lnTo>
                  <a:pt x="1942024" y="604557"/>
                </a:lnTo>
                <a:lnTo>
                  <a:pt x="1907771" y="604557"/>
                </a:lnTo>
                <a:close/>
                <a:moveTo>
                  <a:pt x="3036962" y="565166"/>
                </a:moveTo>
                <a:cubicBezTo>
                  <a:pt x="3054659" y="565166"/>
                  <a:pt x="3069502" y="568021"/>
                  <a:pt x="3079777" y="570304"/>
                </a:cubicBezTo>
                <a:lnTo>
                  <a:pt x="3075781" y="591426"/>
                </a:lnTo>
                <a:cubicBezTo>
                  <a:pt x="3061510" y="588572"/>
                  <a:pt x="3050092" y="586859"/>
                  <a:pt x="3036962" y="586859"/>
                </a:cubicBezTo>
                <a:cubicBezTo>
                  <a:pt x="2993004" y="586859"/>
                  <a:pt x="2978162" y="610836"/>
                  <a:pt x="2978162" y="651939"/>
                </a:cubicBezTo>
                <a:lnTo>
                  <a:pt x="2978162" y="657648"/>
                </a:lnTo>
                <a:lnTo>
                  <a:pt x="3075781" y="657648"/>
                </a:lnTo>
                <a:lnTo>
                  <a:pt x="3075781" y="679341"/>
                </a:lnTo>
                <a:lnTo>
                  <a:pt x="2978162" y="679341"/>
                </a:lnTo>
                <a:lnTo>
                  <a:pt x="2978162" y="920821"/>
                </a:lnTo>
                <a:lnTo>
                  <a:pt x="2955327" y="920821"/>
                </a:lnTo>
                <a:lnTo>
                  <a:pt x="2955327" y="679341"/>
                </a:lnTo>
                <a:lnTo>
                  <a:pt x="2898810" y="679341"/>
                </a:lnTo>
                <a:lnTo>
                  <a:pt x="2898810" y="657648"/>
                </a:lnTo>
                <a:lnTo>
                  <a:pt x="2955327" y="657648"/>
                </a:lnTo>
                <a:lnTo>
                  <a:pt x="2955327" y="651939"/>
                </a:lnTo>
                <a:cubicBezTo>
                  <a:pt x="2955327" y="598277"/>
                  <a:pt x="2982729" y="565166"/>
                  <a:pt x="3036962" y="565166"/>
                </a:cubicBezTo>
                <a:close/>
                <a:moveTo>
                  <a:pt x="2192067" y="231204"/>
                </a:moveTo>
                <a:cubicBezTo>
                  <a:pt x="2148680" y="231204"/>
                  <a:pt x="2125274" y="248901"/>
                  <a:pt x="2125274" y="284296"/>
                </a:cubicBezTo>
                <a:cubicBezTo>
                  <a:pt x="2125274" y="308272"/>
                  <a:pt x="2141830" y="333962"/>
                  <a:pt x="2189212" y="333962"/>
                </a:cubicBezTo>
                <a:cubicBezTo>
                  <a:pt x="2253150" y="333962"/>
                  <a:pt x="2291970" y="300280"/>
                  <a:pt x="2291970" y="255181"/>
                </a:cubicBezTo>
                <a:lnTo>
                  <a:pt x="2291970" y="231204"/>
                </a:lnTo>
                <a:close/>
                <a:moveTo>
                  <a:pt x="2756091" y="102757"/>
                </a:moveTo>
                <a:cubicBezTo>
                  <a:pt x="2689870" y="102757"/>
                  <a:pt x="2648196" y="146144"/>
                  <a:pt x="2648196" y="216361"/>
                </a:cubicBezTo>
                <a:cubicBezTo>
                  <a:pt x="2648196" y="286579"/>
                  <a:pt x="2686445" y="333962"/>
                  <a:pt x="2755521" y="333962"/>
                </a:cubicBezTo>
                <a:cubicBezTo>
                  <a:pt x="2824597" y="333962"/>
                  <a:pt x="2863987" y="286579"/>
                  <a:pt x="2863987" y="216361"/>
                </a:cubicBezTo>
                <a:cubicBezTo>
                  <a:pt x="2863987" y="146144"/>
                  <a:pt x="2822313" y="102757"/>
                  <a:pt x="2756091" y="102757"/>
                </a:cubicBezTo>
                <a:close/>
                <a:moveTo>
                  <a:pt x="1713674" y="102757"/>
                </a:moveTo>
                <a:cubicBezTo>
                  <a:pt x="1647452" y="102757"/>
                  <a:pt x="1605778" y="146144"/>
                  <a:pt x="1605778" y="216361"/>
                </a:cubicBezTo>
                <a:cubicBezTo>
                  <a:pt x="1605778" y="286579"/>
                  <a:pt x="1644027" y="333962"/>
                  <a:pt x="1713103" y="333962"/>
                </a:cubicBezTo>
                <a:cubicBezTo>
                  <a:pt x="1782179" y="333962"/>
                  <a:pt x="1821569" y="286579"/>
                  <a:pt x="1821569" y="216361"/>
                </a:cubicBezTo>
                <a:cubicBezTo>
                  <a:pt x="1821569" y="146144"/>
                  <a:pt x="1779895" y="102757"/>
                  <a:pt x="1713674" y="102757"/>
                </a:cubicBezTo>
                <a:close/>
                <a:moveTo>
                  <a:pt x="692473" y="102757"/>
                </a:moveTo>
                <a:cubicBezTo>
                  <a:pt x="633006" y="102757"/>
                  <a:pt x="592569" y="137581"/>
                  <a:pt x="586290" y="202660"/>
                </a:cubicBezTo>
                <a:lnTo>
                  <a:pt x="791805" y="202660"/>
                </a:lnTo>
                <a:cubicBezTo>
                  <a:pt x="788951" y="140435"/>
                  <a:pt x="757552" y="102757"/>
                  <a:pt x="692473" y="102757"/>
                </a:cubicBezTo>
                <a:close/>
                <a:moveTo>
                  <a:pt x="2552860" y="86773"/>
                </a:moveTo>
                <a:lnTo>
                  <a:pt x="2575695" y="86773"/>
                </a:lnTo>
                <a:lnTo>
                  <a:pt x="2575695" y="349947"/>
                </a:lnTo>
                <a:lnTo>
                  <a:pt x="2552860" y="349947"/>
                </a:lnTo>
                <a:close/>
                <a:moveTo>
                  <a:pt x="1840978" y="86773"/>
                </a:moveTo>
                <a:lnTo>
                  <a:pt x="1866096" y="86773"/>
                </a:lnTo>
                <a:lnTo>
                  <a:pt x="1910054" y="185534"/>
                </a:lnTo>
                <a:cubicBezTo>
                  <a:pt x="1930605" y="231775"/>
                  <a:pt x="1955153" y="288292"/>
                  <a:pt x="1969425" y="325399"/>
                </a:cubicBezTo>
                <a:lnTo>
                  <a:pt x="1970567" y="325399"/>
                </a:lnTo>
                <a:cubicBezTo>
                  <a:pt x="1985980" y="287721"/>
                  <a:pt x="2009957" y="231775"/>
                  <a:pt x="2029367" y="185534"/>
                </a:cubicBezTo>
                <a:lnTo>
                  <a:pt x="2071041" y="86773"/>
                </a:lnTo>
                <a:lnTo>
                  <a:pt x="2096159" y="86773"/>
                </a:lnTo>
                <a:lnTo>
                  <a:pt x="1981984" y="349946"/>
                </a:lnTo>
                <a:lnTo>
                  <a:pt x="1959149" y="349946"/>
                </a:lnTo>
                <a:close/>
                <a:moveTo>
                  <a:pt x="948700" y="86773"/>
                </a:moveTo>
                <a:lnTo>
                  <a:pt x="971535" y="86773"/>
                </a:lnTo>
                <a:lnTo>
                  <a:pt x="971535" y="349947"/>
                </a:lnTo>
                <a:lnTo>
                  <a:pt x="948700" y="349947"/>
                </a:lnTo>
                <a:close/>
                <a:moveTo>
                  <a:pt x="3049522" y="81064"/>
                </a:moveTo>
                <a:cubicBezTo>
                  <a:pt x="3128302" y="81064"/>
                  <a:pt x="3151137" y="133014"/>
                  <a:pt x="3151137" y="188959"/>
                </a:cubicBezTo>
                <a:lnTo>
                  <a:pt x="3151137" y="349946"/>
                </a:lnTo>
                <a:lnTo>
                  <a:pt x="3128302" y="349946"/>
                </a:lnTo>
                <a:lnTo>
                  <a:pt x="3128302" y="191814"/>
                </a:lnTo>
                <a:cubicBezTo>
                  <a:pt x="3128302" y="147856"/>
                  <a:pt x="3110035" y="102757"/>
                  <a:pt x="3046667" y="102757"/>
                </a:cubicBezTo>
                <a:cubicBezTo>
                  <a:pt x="2987867" y="102757"/>
                  <a:pt x="2951331" y="135297"/>
                  <a:pt x="2951331" y="191814"/>
                </a:cubicBezTo>
                <a:lnTo>
                  <a:pt x="2951331" y="349946"/>
                </a:lnTo>
                <a:lnTo>
                  <a:pt x="2928496" y="349946"/>
                </a:lnTo>
                <a:lnTo>
                  <a:pt x="2928496" y="86773"/>
                </a:lnTo>
                <a:lnTo>
                  <a:pt x="2951331" y="86773"/>
                </a:lnTo>
                <a:lnTo>
                  <a:pt x="2951331" y="155849"/>
                </a:lnTo>
                <a:lnTo>
                  <a:pt x="2952473" y="155849"/>
                </a:lnTo>
                <a:cubicBezTo>
                  <a:pt x="2963319" y="107895"/>
                  <a:pt x="3000426" y="81064"/>
                  <a:pt x="3049522" y="81064"/>
                </a:cubicBezTo>
                <a:close/>
                <a:moveTo>
                  <a:pt x="2756091" y="81064"/>
                </a:moveTo>
                <a:cubicBezTo>
                  <a:pt x="2832018" y="81064"/>
                  <a:pt x="2886822" y="131872"/>
                  <a:pt x="2886822" y="216932"/>
                </a:cubicBezTo>
                <a:cubicBezTo>
                  <a:pt x="2886822" y="301993"/>
                  <a:pt x="2838298" y="355655"/>
                  <a:pt x="2756091" y="355655"/>
                </a:cubicBezTo>
                <a:cubicBezTo>
                  <a:pt x="2673885" y="355655"/>
                  <a:pt x="2625361" y="301993"/>
                  <a:pt x="2625361" y="216932"/>
                </a:cubicBezTo>
                <a:cubicBezTo>
                  <a:pt x="2625361" y="131872"/>
                  <a:pt x="2680165" y="81064"/>
                  <a:pt x="2756091" y="81064"/>
                </a:cubicBezTo>
                <a:close/>
                <a:moveTo>
                  <a:pt x="2217756" y="81064"/>
                </a:moveTo>
                <a:cubicBezTo>
                  <a:pt x="2284548" y="81064"/>
                  <a:pt x="2314805" y="117600"/>
                  <a:pt x="2314805" y="185534"/>
                </a:cubicBezTo>
                <a:lnTo>
                  <a:pt x="2314805" y="349946"/>
                </a:lnTo>
                <a:lnTo>
                  <a:pt x="2291970" y="349946"/>
                </a:lnTo>
                <a:lnTo>
                  <a:pt x="2291970" y="280870"/>
                </a:lnTo>
                <a:lnTo>
                  <a:pt x="2291399" y="280870"/>
                </a:lnTo>
                <a:cubicBezTo>
                  <a:pt x="2279410" y="332820"/>
                  <a:pt x="2237736" y="355655"/>
                  <a:pt x="2190354" y="355655"/>
                </a:cubicBezTo>
                <a:cubicBezTo>
                  <a:pt x="2134408" y="355655"/>
                  <a:pt x="2102439" y="331108"/>
                  <a:pt x="2102439" y="283725"/>
                </a:cubicBezTo>
                <a:cubicBezTo>
                  <a:pt x="2102439" y="243193"/>
                  <a:pt x="2132696" y="209511"/>
                  <a:pt x="2190925" y="209511"/>
                </a:cubicBezTo>
                <a:lnTo>
                  <a:pt x="2291970" y="209511"/>
                </a:lnTo>
                <a:lnTo>
                  <a:pt x="2291970" y="186676"/>
                </a:lnTo>
                <a:cubicBezTo>
                  <a:pt x="2291970" y="132443"/>
                  <a:pt x="2273131" y="102757"/>
                  <a:pt x="2217756" y="102757"/>
                </a:cubicBezTo>
                <a:cubicBezTo>
                  <a:pt x="2168090" y="102757"/>
                  <a:pt x="2142400" y="126734"/>
                  <a:pt x="2133266" y="182680"/>
                </a:cubicBezTo>
                <a:lnTo>
                  <a:pt x="2111002" y="178113"/>
                </a:lnTo>
                <a:cubicBezTo>
                  <a:pt x="2121278" y="111320"/>
                  <a:pt x="2160669" y="81064"/>
                  <a:pt x="2217756" y="81064"/>
                </a:cubicBezTo>
                <a:close/>
                <a:moveTo>
                  <a:pt x="1713674" y="81064"/>
                </a:moveTo>
                <a:cubicBezTo>
                  <a:pt x="1789600" y="81064"/>
                  <a:pt x="1844404" y="131872"/>
                  <a:pt x="1844404" y="216932"/>
                </a:cubicBezTo>
                <a:cubicBezTo>
                  <a:pt x="1844404" y="301993"/>
                  <a:pt x="1795880" y="355655"/>
                  <a:pt x="1713674" y="355655"/>
                </a:cubicBezTo>
                <a:cubicBezTo>
                  <a:pt x="1631467" y="355655"/>
                  <a:pt x="1582943" y="301993"/>
                  <a:pt x="1582943" y="216932"/>
                </a:cubicBezTo>
                <a:cubicBezTo>
                  <a:pt x="1582943" y="131872"/>
                  <a:pt x="1637747" y="81064"/>
                  <a:pt x="1713674" y="81064"/>
                </a:cubicBezTo>
                <a:close/>
                <a:moveTo>
                  <a:pt x="1443079" y="81064"/>
                </a:moveTo>
                <a:cubicBezTo>
                  <a:pt x="1521859" y="81064"/>
                  <a:pt x="1544695" y="133014"/>
                  <a:pt x="1544695" y="188959"/>
                </a:cubicBezTo>
                <a:lnTo>
                  <a:pt x="1544695" y="349946"/>
                </a:lnTo>
                <a:lnTo>
                  <a:pt x="1521859" y="349946"/>
                </a:lnTo>
                <a:lnTo>
                  <a:pt x="1521859" y="191814"/>
                </a:lnTo>
                <a:cubicBezTo>
                  <a:pt x="1521859" y="147856"/>
                  <a:pt x="1503591" y="102757"/>
                  <a:pt x="1440224" y="102757"/>
                </a:cubicBezTo>
                <a:cubicBezTo>
                  <a:pt x="1381424" y="102757"/>
                  <a:pt x="1344888" y="135297"/>
                  <a:pt x="1344888" y="191814"/>
                </a:cubicBezTo>
                <a:lnTo>
                  <a:pt x="1344888" y="349946"/>
                </a:lnTo>
                <a:lnTo>
                  <a:pt x="1322053" y="349946"/>
                </a:lnTo>
                <a:lnTo>
                  <a:pt x="1322053" y="86773"/>
                </a:lnTo>
                <a:lnTo>
                  <a:pt x="1344888" y="86773"/>
                </a:lnTo>
                <a:lnTo>
                  <a:pt x="1344888" y="155849"/>
                </a:lnTo>
                <a:lnTo>
                  <a:pt x="1346030" y="155849"/>
                </a:lnTo>
                <a:cubicBezTo>
                  <a:pt x="1356876" y="107895"/>
                  <a:pt x="1393983" y="81064"/>
                  <a:pt x="1443079" y="81064"/>
                </a:cubicBezTo>
                <a:close/>
                <a:moveTo>
                  <a:pt x="1162207" y="81064"/>
                </a:moveTo>
                <a:cubicBezTo>
                  <a:pt x="1240988" y="81064"/>
                  <a:pt x="1263823" y="133014"/>
                  <a:pt x="1263823" y="188959"/>
                </a:cubicBezTo>
                <a:lnTo>
                  <a:pt x="1263823" y="349946"/>
                </a:lnTo>
                <a:lnTo>
                  <a:pt x="1240988" y="349946"/>
                </a:lnTo>
                <a:lnTo>
                  <a:pt x="1240988" y="191814"/>
                </a:lnTo>
                <a:cubicBezTo>
                  <a:pt x="1240988" y="147856"/>
                  <a:pt x="1222720" y="102757"/>
                  <a:pt x="1159353" y="102757"/>
                </a:cubicBezTo>
                <a:cubicBezTo>
                  <a:pt x="1100553" y="102757"/>
                  <a:pt x="1064017" y="135297"/>
                  <a:pt x="1064017" y="191814"/>
                </a:cubicBezTo>
                <a:lnTo>
                  <a:pt x="1064017" y="349946"/>
                </a:lnTo>
                <a:lnTo>
                  <a:pt x="1041182" y="349946"/>
                </a:lnTo>
                <a:lnTo>
                  <a:pt x="1041182" y="86773"/>
                </a:lnTo>
                <a:lnTo>
                  <a:pt x="1064017" y="86773"/>
                </a:lnTo>
                <a:lnTo>
                  <a:pt x="1064017" y="155849"/>
                </a:lnTo>
                <a:lnTo>
                  <a:pt x="1065159" y="155849"/>
                </a:lnTo>
                <a:cubicBezTo>
                  <a:pt x="1076005" y="107895"/>
                  <a:pt x="1113112" y="81064"/>
                  <a:pt x="1162207" y="81064"/>
                </a:cubicBezTo>
                <a:close/>
                <a:moveTo>
                  <a:pt x="693043" y="81064"/>
                </a:moveTo>
                <a:cubicBezTo>
                  <a:pt x="768970" y="81064"/>
                  <a:pt x="813498" y="129588"/>
                  <a:pt x="813498" y="202660"/>
                </a:cubicBezTo>
                <a:cubicBezTo>
                  <a:pt x="813498" y="206086"/>
                  <a:pt x="813498" y="216361"/>
                  <a:pt x="812927" y="224354"/>
                </a:cubicBezTo>
                <a:lnTo>
                  <a:pt x="585719" y="224354"/>
                </a:lnTo>
                <a:cubicBezTo>
                  <a:pt x="588002" y="291717"/>
                  <a:pt x="628535" y="333962"/>
                  <a:pt x="694756" y="333962"/>
                </a:cubicBezTo>
                <a:cubicBezTo>
                  <a:pt x="754127" y="333962"/>
                  <a:pt x="779246" y="301993"/>
                  <a:pt x="790663" y="262032"/>
                </a:cubicBezTo>
                <a:lnTo>
                  <a:pt x="812356" y="269453"/>
                </a:lnTo>
                <a:cubicBezTo>
                  <a:pt x="798655" y="324828"/>
                  <a:pt x="757552" y="355655"/>
                  <a:pt x="695327" y="355655"/>
                </a:cubicBezTo>
                <a:cubicBezTo>
                  <a:pt x="612455" y="355655"/>
                  <a:pt x="562314" y="301993"/>
                  <a:pt x="562314" y="216932"/>
                </a:cubicBezTo>
                <a:cubicBezTo>
                  <a:pt x="562314" y="131872"/>
                  <a:pt x="618830" y="81064"/>
                  <a:pt x="693043" y="81064"/>
                </a:cubicBezTo>
                <a:close/>
                <a:moveTo>
                  <a:pt x="2387306" y="7421"/>
                </a:moveTo>
                <a:lnTo>
                  <a:pt x="2410142" y="7421"/>
                </a:lnTo>
                <a:lnTo>
                  <a:pt x="2410142" y="86773"/>
                </a:lnTo>
                <a:lnTo>
                  <a:pt x="2507761" y="86773"/>
                </a:lnTo>
                <a:lnTo>
                  <a:pt x="2507761" y="108466"/>
                </a:lnTo>
                <a:lnTo>
                  <a:pt x="2410142" y="108466"/>
                </a:lnTo>
                <a:lnTo>
                  <a:pt x="2410142" y="276874"/>
                </a:lnTo>
                <a:cubicBezTo>
                  <a:pt x="2410142" y="314552"/>
                  <a:pt x="2424984" y="333962"/>
                  <a:pt x="2460379" y="333962"/>
                </a:cubicBezTo>
                <a:cubicBezTo>
                  <a:pt x="2476934" y="333962"/>
                  <a:pt x="2487780" y="332249"/>
                  <a:pt x="2506049" y="327111"/>
                </a:cubicBezTo>
                <a:lnTo>
                  <a:pt x="2510045" y="347663"/>
                </a:lnTo>
                <a:cubicBezTo>
                  <a:pt x="2493489" y="352801"/>
                  <a:pt x="2478646" y="355655"/>
                  <a:pt x="2459237" y="355655"/>
                </a:cubicBezTo>
                <a:cubicBezTo>
                  <a:pt x="2410142" y="355655"/>
                  <a:pt x="2387306" y="323686"/>
                  <a:pt x="2387306" y="275733"/>
                </a:cubicBezTo>
                <a:lnTo>
                  <a:pt x="2387306" y="108466"/>
                </a:lnTo>
                <a:lnTo>
                  <a:pt x="2339353" y="108466"/>
                </a:lnTo>
                <a:lnTo>
                  <a:pt x="2339353" y="86773"/>
                </a:lnTo>
                <a:lnTo>
                  <a:pt x="2387306" y="86773"/>
                </a:lnTo>
                <a:close/>
                <a:moveTo>
                  <a:pt x="0" y="7421"/>
                </a:moveTo>
                <a:lnTo>
                  <a:pt x="268311" y="7421"/>
                </a:lnTo>
                <a:lnTo>
                  <a:pt x="268311" y="30256"/>
                </a:lnTo>
                <a:lnTo>
                  <a:pt x="146144" y="30256"/>
                </a:lnTo>
                <a:lnTo>
                  <a:pt x="146144" y="349946"/>
                </a:lnTo>
                <a:lnTo>
                  <a:pt x="122167" y="349946"/>
                </a:lnTo>
                <a:lnTo>
                  <a:pt x="122167" y="30256"/>
                </a:lnTo>
                <a:lnTo>
                  <a:pt x="0" y="30256"/>
                </a:lnTo>
                <a:close/>
                <a:moveTo>
                  <a:pt x="2547151" y="0"/>
                </a:moveTo>
                <a:lnTo>
                  <a:pt x="2581404" y="0"/>
                </a:lnTo>
                <a:lnTo>
                  <a:pt x="2581404" y="33682"/>
                </a:lnTo>
                <a:lnTo>
                  <a:pt x="2547151" y="33682"/>
                </a:lnTo>
                <a:close/>
                <a:moveTo>
                  <a:pt x="942991" y="0"/>
                </a:moveTo>
                <a:lnTo>
                  <a:pt x="977244" y="0"/>
                </a:lnTo>
                <a:lnTo>
                  <a:pt x="977244" y="33682"/>
                </a:lnTo>
                <a:lnTo>
                  <a:pt x="942991" y="33682"/>
                </a:lnTo>
                <a:close/>
                <a:moveTo>
                  <a:pt x="301328" y="0"/>
                </a:moveTo>
                <a:lnTo>
                  <a:pt x="324163" y="0"/>
                </a:lnTo>
                <a:lnTo>
                  <a:pt x="324163" y="155849"/>
                </a:lnTo>
                <a:lnTo>
                  <a:pt x="325304" y="155849"/>
                </a:lnTo>
                <a:cubicBezTo>
                  <a:pt x="336151" y="107895"/>
                  <a:pt x="373257" y="81064"/>
                  <a:pt x="422353" y="81064"/>
                </a:cubicBezTo>
                <a:cubicBezTo>
                  <a:pt x="501134" y="81064"/>
                  <a:pt x="523969" y="133014"/>
                  <a:pt x="523969" y="188960"/>
                </a:cubicBezTo>
                <a:lnTo>
                  <a:pt x="523969" y="349947"/>
                </a:lnTo>
                <a:lnTo>
                  <a:pt x="501134" y="349947"/>
                </a:lnTo>
                <a:lnTo>
                  <a:pt x="501134" y="191814"/>
                </a:lnTo>
                <a:cubicBezTo>
                  <a:pt x="501134" y="147857"/>
                  <a:pt x="482866" y="102758"/>
                  <a:pt x="419498" y="102758"/>
                </a:cubicBezTo>
                <a:cubicBezTo>
                  <a:pt x="360699" y="102758"/>
                  <a:pt x="324163" y="135297"/>
                  <a:pt x="324163" y="191814"/>
                </a:cubicBezTo>
                <a:lnTo>
                  <a:pt x="324163" y="349947"/>
                </a:lnTo>
                <a:lnTo>
                  <a:pt x="301328" y="349947"/>
                </a:lnTo>
                <a:close/>
              </a:path>
            </a:pathLst>
          </a:custGeom>
          <a:solidFill>
            <a:schemeClr val="tx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3" name="Vrije vorm 42">
            <a:extLst>
              <a:ext uri="{FF2B5EF4-FFF2-40B4-BE49-F238E27FC236}">
                <a16:creationId xmlns:a16="http://schemas.microsoft.com/office/drawing/2014/main" id="{28B3C64D-7B00-94E5-FC13-A11E1AB23D87}"/>
              </a:ext>
            </a:extLst>
          </p:cNvPr>
          <p:cNvSpPr/>
          <p:nvPr/>
        </p:nvSpPr>
        <p:spPr>
          <a:xfrm>
            <a:off x="881291" y="1830422"/>
            <a:ext cx="2515311" cy="1223817"/>
          </a:xfrm>
          <a:custGeom>
            <a:avLst/>
            <a:gdLst>
              <a:gd name="connsiteX0" fmla="*/ 4530563 w 6393640"/>
              <a:gd name="connsiteY0" fmla="*/ 706873 h 2333105"/>
              <a:gd name="connsiteX1" fmla="*/ 4914112 w 6393640"/>
              <a:gd name="connsiteY1" fmla="*/ 706873 h 2333105"/>
              <a:gd name="connsiteX2" fmla="*/ 4914112 w 6393640"/>
              <a:gd name="connsiteY2" fmla="*/ 2300147 h 2333105"/>
              <a:gd name="connsiteX3" fmla="*/ 4530563 w 6393640"/>
              <a:gd name="connsiteY3" fmla="*/ 2300147 h 2333105"/>
              <a:gd name="connsiteX4" fmla="*/ 3386858 w 6393640"/>
              <a:gd name="connsiteY4" fmla="*/ 706873 h 2333105"/>
              <a:gd name="connsiteX5" fmla="*/ 4284120 w 6393640"/>
              <a:gd name="connsiteY5" fmla="*/ 706873 h 2333105"/>
              <a:gd name="connsiteX6" fmla="*/ 4284120 w 6393640"/>
              <a:gd name="connsiteY6" fmla="*/ 1085026 h 2333105"/>
              <a:gd name="connsiteX7" fmla="*/ 3773010 w 6393640"/>
              <a:gd name="connsiteY7" fmla="*/ 1085026 h 2333105"/>
              <a:gd name="connsiteX8" fmla="*/ 3773010 w 6393640"/>
              <a:gd name="connsiteY8" fmla="*/ 2301014 h 2333105"/>
              <a:gd name="connsiteX9" fmla="*/ 3386858 w 6393640"/>
              <a:gd name="connsiteY9" fmla="*/ 2301014 h 2333105"/>
              <a:gd name="connsiteX10" fmla="*/ 2242286 w 6393640"/>
              <a:gd name="connsiteY10" fmla="*/ 706873 h 2333105"/>
              <a:gd name="connsiteX11" fmla="*/ 3140416 w 6393640"/>
              <a:gd name="connsiteY11" fmla="*/ 706873 h 2333105"/>
              <a:gd name="connsiteX12" fmla="*/ 3140416 w 6393640"/>
              <a:gd name="connsiteY12" fmla="*/ 1085026 h 2333105"/>
              <a:gd name="connsiteX13" fmla="*/ 2629306 w 6393640"/>
              <a:gd name="connsiteY13" fmla="*/ 1085026 h 2333105"/>
              <a:gd name="connsiteX14" fmla="*/ 2629306 w 6393640"/>
              <a:gd name="connsiteY14" fmla="*/ 2301014 h 2333105"/>
              <a:gd name="connsiteX15" fmla="*/ 2242286 w 6393640"/>
              <a:gd name="connsiteY15" fmla="*/ 2301014 h 2333105"/>
              <a:gd name="connsiteX16" fmla="*/ 1471717 w 6393640"/>
              <a:gd name="connsiteY16" fmla="*/ 706873 h 2333105"/>
              <a:gd name="connsiteX17" fmla="*/ 1855265 w 6393640"/>
              <a:gd name="connsiteY17" fmla="*/ 706873 h 2333105"/>
              <a:gd name="connsiteX18" fmla="*/ 1855265 w 6393640"/>
              <a:gd name="connsiteY18" fmla="*/ 2300147 h 2333105"/>
              <a:gd name="connsiteX19" fmla="*/ 1471717 w 6393640"/>
              <a:gd name="connsiteY19" fmla="*/ 2300147 h 2333105"/>
              <a:gd name="connsiteX20" fmla="*/ 5799225 w 6393640"/>
              <a:gd name="connsiteY20" fmla="*/ 674782 h 2333105"/>
              <a:gd name="connsiteX21" fmla="*/ 6336368 w 6393640"/>
              <a:gd name="connsiteY21" fmla="*/ 891613 h 2333105"/>
              <a:gd name="connsiteX22" fmla="*/ 6111618 w 6393640"/>
              <a:gd name="connsiteY22" fmla="*/ 1119719 h 2333105"/>
              <a:gd name="connsiteX23" fmla="*/ 5786209 w 6393640"/>
              <a:gd name="connsiteY23" fmla="*/ 967937 h 2333105"/>
              <a:gd name="connsiteX24" fmla="*/ 5601377 w 6393640"/>
              <a:gd name="connsiteY24" fmla="*/ 1120586 h 2333105"/>
              <a:gd name="connsiteX25" fmla="*/ 5892944 w 6393640"/>
              <a:gd name="connsiteY25" fmla="*/ 1329611 h 2333105"/>
              <a:gd name="connsiteX26" fmla="*/ 5917241 w 6393640"/>
              <a:gd name="connsiteY26" fmla="*/ 1337417 h 2333105"/>
              <a:gd name="connsiteX27" fmla="*/ 6393640 w 6393640"/>
              <a:gd name="connsiteY27" fmla="*/ 1838730 h 2333105"/>
              <a:gd name="connsiteX28" fmla="*/ 5799225 w 6393640"/>
              <a:gd name="connsiteY28" fmla="*/ 2333105 h 2333105"/>
              <a:gd name="connsiteX29" fmla="*/ 5180514 w 6393640"/>
              <a:gd name="connsiteY29" fmla="*/ 2104999 h 2333105"/>
              <a:gd name="connsiteX30" fmla="*/ 5397454 w 6393640"/>
              <a:gd name="connsiteY30" fmla="*/ 1841332 h 2333105"/>
              <a:gd name="connsiteX31" fmla="*/ 5786209 w 6393640"/>
              <a:gd name="connsiteY31" fmla="*/ 2020868 h 2333105"/>
              <a:gd name="connsiteX32" fmla="*/ 6006620 w 6393640"/>
              <a:gd name="connsiteY32" fmla="*/ 1851740 h 2333105"/>
              <a:gd name="connsiteX33" fmla="*/ 5739350 w 6393640"/>
              <a:gd name="connsiteY33" fmla="*/ 1652256 h 2333105"/>
              <a:gd name="connsiteX34" fmla="*/ 5671665 w 6393640"/>
              <a:gd name="connsiteY34" fmla="*/ 1628838 h 2333105"/>
              <a:gd name="connsiteX35" fmla="*/ 5217827 w 6393640"/>
              <a:gd name="connsiteY35" fmla="*/ 1156147 h 2333105"/>
              <a:gd name="connsiteX36" fmla="*/ 5799225 w 6393640"/>
              <a:gd name="connsiteY36" fmla="*/ 674782 h 2333105"/>
              <a:gd name="connsiteX37" fmla="*/ 618710 w 6393640"/>
              <a:gd name="connsiteY37" fmla="*/ 674782 h 2333105"/>
              <a:gd name="connsiteX38" fmla="*/ 1155854 w 6393640"/>
              <a:gd name="connsiteY38" fmla="*/ 891613 h 2333105"/>
              <a:gd name="connsiteX39" fmla="*/ 931103 w 6393640"/>
              <a:gd name="connsiteY39" fmla="*/ 1119719 h 2333105"/>
              <a:gd name="connsiteX40" fmla="*/ 605694 w 6393640"/>
              <a:gd name="connsiteY40" fmla="*/ 967937 h 2333105"/>
              <a:gd name="connsiteX41" fmla="*/ 420862 w 6393640"/>
              <a:gd name="connsiteY41" fmla="*/ 1120586 h 2333105"/>
              <a:gd name="connsiteX42" fmla="*/ 712429 w 6393640"/>
              <a:gd name="connsiteY42" fmla="*/ 1329611 h 2333105"/>
              <a:gd name="connsiteX43" fmla="*/ 736727 w 6393640"/>
              <a:gd name="connsiteY43" fmla="*/ 1337417 h 2333105"/>
              <a:gd name="connsiteX44" fmla="*/ 1213126 w 6393640"/>
              <a:gd name="connsiteY44" fmla="*/ 1838730 h 2333105"/>
              <a:gd name="connsiteX45" fmla="*/ 618710 w 6393640"/>
              <a:gd name="connsiteY45" fmla="*/ 2333105 h 2333105"/>
              <a:gd name="connsiteX46" fmla="*/ 0 w 6393640"/>
              <a:gd name="connsiteY46" fmla="*/ 2104999 h 2333105"/>
              <a:gd name="connsiteX47" fmla="*/ 216940 w 6393640"/>
              <a:gd name="connsiteY47" fmla="*/ 1841332 h 2333105"/>
              <a:gd name="connsiteX48" fmla="*/ 605694 w 6393640"/>
              <a:gd name="connsiteY48" fmla="*/ 2020868 h 2333105"/>
              <a:gd name="connsiteX49" fmla="*/ 825237 w 6393640"/>
              <a:gd name="connsiteY49" fmla="*/ 1851740 h 2333105"/>
              <a:gd name="connsiteX50" fmla="*/ 558835 w 6393640"/>
              <a:gd name="connsiteY50" fmla="*/ 1652256 h 2333105"/>
              <a:gd name="connsiteX51" fmla="*/ 491150 w 6393640"/>
              <a:gd name="connsiteY51" fmla="*/ 1628838 h 2333105"/>
              <a:gd name="connsiteX52" fmla="*/ 37313 w 6393640"/>
              <a:gd name="connsiteY52" fmla="*/ 1156147 h 2333105"/>
              <a:gd name="connsiteX53" fmla="*/ 618710 w 6393640"/>
              <a:gd name="connsiteY53" fmla="*/ 674782 h 2333105"/>
              <a:gd name="connsiteX54" fmla="*/ 4530563 w 6393640"/>
              <a:gd name="connsiteY54" fmla="*/ 35564 h 2333105"/>
              <a:gd name="connsiteX55" fmla="*/ 4914112 w 6393640"/>
              <a:gd name="connsiteY55" fmla="*/ 35564 h 2333105"/>
              <a:gd name="connsiteX56" fmla="*/ 4914112 w 6393640"/>
              <a:gd name="connsiteY56" fmla="*/ 418921 h 2333105"/>
              <a:gd name="connsiteX57" fmla="*/ 4530563 w 6393640"/>
              <a:gd name="connsiteY57" fmla="*/ 418921 h 2333105"/>
              <a:gd name="connsiteX58" fmla="*/ 1663492 w 6393640"/>
              <a:gd name="connsiteY58" fmla="*/ 5 h 2333105"/>
              <a:gd name="connsiteX59" fmla="*/ 1894316 w 6393640"/>
              <a:gd name="connsiteY59" fmla="*/ 227243 h 2333105"/>
              <a:gd name="connsiteX60" fmla="*/ 1663492 w 6393640"/>
              <a:gd name="connsiteY60" fmla="*/ 454482 h 2333105"/>
              <a:gd name="connsiteX61" fmla="*/ 1433536 w 6393640"/>
              <a:gd name="connsiteY61" fmla="*/ 227243 h 2333105"/>
              <a:gd name="connsiteX62" fmla="*/ 1663492 w 6393640"/>
              <a:gd name="connsiteY62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93640" h="2333105">
                <a:moveTo>
                  <a:pt x="4530563" y="706873"/>
                </a:moveTo>
                <a:lnTo>
                  <a:pt x="4914112" y="706873"/>
                </a:lnTo>
                <a:lnTo>
                  <a:pt x="4914112" y="2300147"/>
                </a:lnTo>
                <a:lnTo>
                  <a:pt x="4530563" y="2300147"/>
                </a:lnTo>
                <a:close/>
                <a:moveTo>
                  <a:pt x="3386858" y="706873"/>
                </a:moveTo>
                <a:lnTo>
                  <a:pt x="4284120" y="706873"/>
                </a:lnTo>
                <a:lnTo>
                  <a:pt x="4284120" y="1085026"/>
                </a:lnTo>
                <a:lnTo>
                  <a:pt x="3773010" y="1085026"/>
                </a:lnTo>
                <a:lnTo>
                  <a:pt x="3773010" y="2301014"/>
                </a:lnTo>
                <a:lnTo>
                  <a:pt x="3386858" y="2301014"/>
                </a:lnTo>
                <a:close/>
                <a:moveTo>
                  <a:pt x="2242286" y="706873"/>
                </a:moveTo>
                <a:lnTo>
                  <a:pt x="3140416" y="706873"/>
                </a:lnTo>
                <a:lnTo>
                  <a:pt x="3140416" y="1085026"/>
                </a:lnTo>
                <a:lnTo>
                  <a:pt x="2629306" y="1085026"/>
                </a:lnTo>
                <a:lnTo>
                  <a:pt x="2629306" y="2301014"/>
                </a:lnTo>
                <a:lnTo>
                  <a:pt x="2242286" y="2301014"/>
                </a:lnTo>
                <a:close/>
                <a:moveTo>
                  <a:pt x="1471717" y="706873"/>
                </a:moveTo>
                <a:lnTo>
                  <a:pt x="1855265" y="706873"/>
                </a:lnTo>
                <a:lnTo>
                  <a:pt x="1855265" y="2300147"/>
                </a:lnTo>
                <a:lnTo>
                  <a:pt x="1471717" y="2300147"/>
                </a:lnTo>
                <a:close/>
                <a:moveTo>
                  <a:pt x="5799225" y="674782"/>
                </a:moveTo>
                <a:cubicBezTo>
                  <a:pt x="6010091" y="674782"/>
                  <a:pt x="6205337" y="753708"/>
                  <a:pt x="6336368" y="891613"/>
                </a:cubicBezTo>
                <a:lnTo>
                  <a:pt x="6111618" y="1119719"/>
                </a:lnTo>
                <a:cubicBezTo>
                  <a:pt x="6011826" y="1024313"/>
                  <a:pt x="5891208" y="967937"/>
                  <a:pt x="5786209" y="967937"/>
                </a:cubicBezTo>
                <a:cubicBezTo>
                  <a:pt x="5676004" y="967937"/>
                  <a:pt x="5601377" y="1028650"/>
                  <a:pt x="5601377" y="1120586"/>
                </a:cubicBezTo>
                <a:cubicBezTo>
                  <a:pt x="5601377" y="1235940"/>
                  <a:pt x="5717656" y="1273235"/>
                  <a:pt x="5892944" y="1329611"/>
                </a:cubicBezTo>
                <a:lnTo>
                  <a:pt x="5917241" y="1337417"/>
                </a:lnTo>
                <a:cubicBezTo>
                  <a:pt x="6158477" y="1418078"/>
                  <a:pt x="6393640" y="1522157"/>
                  <a:pt x="6393640" y="1838730"/>
                </a:cubicBezTo>
                <a:cubicBezTo>
                  <a:pt x="6393640" y="2144028"/>
                  <a:pt x="6165419" y="2333105"/>
                  <a:pt x="5799225" y="2333105"/>
                </a:cubicBezTo>
                <a:cubicBezTo>
                  <a:pt x="5559724" y="2333105"/>
                  <a:pt x="5329768" y="2248107"/>
                  <a:pt x="5180514" y="2104999"/>
                </a:cubicBezTo>
                <a:lnTo>
                  <a:pt x="5397454" y="1841332"/>
                </a:lnTo>
                <a:cubicBezTo>
                  <a:pt x="5511130" y="1952350"/>
                  <a:pt x="5658649" y="2020868"/>
                  <a:pt x="5786209" y="2020868"/>
                </a:cubicBezTo>
                <a:cubicBezTo>
                  <a:pt x="5915505" y="2020868"/>
                  <a:pt x="6006620" y="1951482"/>
                  <a:pt x="6006620" y="1851740"/>
                </a:cubicBezTo>
                <a:cubicBezTo>
                  <a:pt x="6006620" y="1742457"/>
                  <a:pt x="5899886" y="1706897"/>
                  <a:pt x="5739350" y="1652256"/>
                </a:cubicBezTo>
                <a:cubicBezTo>
                  <a:pt x="5717656" y="1644450"/>
                  <a:pt x="5695094" y="1636644"/>
                  <a:pt x="5671665" y="1628838"/>
                </a:cubicBezTo>
                <a:cubicBezTo>
                  <a:pt x="5391379" y="1528228"/>
                  <a:pt x="5217827" y="1413742"/>
                  <a:pt x="5217827" y="1156147"/>
                </a:cubicBezTo>
                <a:cubicBezTo>
                  <a:pt x="5217827" y="823962"/>
                  <a:pt x="5510262" y="674782"/>
                  <a:pt x="5799225" y="674782"/>
                </a:cubicBezTo>
                <a:close/>
                <a:moveTo>
                  <a:pt x="618710" y="674782"/>
                </a:moveTo>
                <a:cubicBezTo>
                  <a:pt x="829576" y="674782"/>
                  <a:pt x="1024821" y="753708"/>
                  <a:pt x="1155854" y="891613"/>
                </a:cubicBezTo>
                <a:lnTo>
                  <a:pt x="931103" y="1119719"/>
                </a:lnTo>
                <a:cubicBezTo>
                  <a:pt x="831312" y="1024313"/>
                  <a:pt x="710694" y="967937"/>
                  <a:pt x="605694" y="967937"/>
                </a:cubicBezTo>
                <a:cubicBezTo>
                  <a:pt x="495490" y="967937"/>
                  <a:pt x="420862" y="1028650"/>
                  <a:pt x="420862" y="1120586"/>
                </a:cubicBezTo>
                <a:cubicBezTo>
                  <a:pt x="420862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2" y="1418078"/>
                  <a:pt x="1213126" y="1522157"/>
                  <a:pt x="1213126" y="1838730"/>
                </a:cubicBezTo>
                <a:cubicBezTo>
                  <a:pt x="1213126" y="2144028"/>
                  <a:pt x="984904" y="2333105"/>
                  <a:pt x="618710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4" y="2020868"/>
                  <a:pt x="605694" y="2020868"/>
                </a:cubicBezTo>
                <a:cubicBezTo>
                  <a:pt x="735858" y="2020868"/>
                  <a:pt x="826106" y="1951482"/>
                  <a:pt x="825237" y="1851740"/>
                </a:cubicBezTo>
                <a:cubicBezTo>
                  <a:pt x="825237" y="1742457"/>
                  <a:pt x="719370" y="1706030"/>
                  <a:pt x="558835" y="1652256"/>
                </a:cubicBezTo>
                <a:cubicBezTo>
                  <a:pt x="537142" y="1644450"/>
                  <a:pt x="514580" y="1636644"/>
                  <a:pt x="491150" y="1628838"/>
                </a:cubicBezTo>
                <a:cubicBezTo>
                  <a:pt x="210865" y="1528228"/>
                  <a:pt x="37313" y="1413742"/>
                  <a:pt x="37313" y="1156147"/>
                </a:cubicBezTo>
                <a:cubicBezTo>
                  <a:pt x="37313" y="823962"/>
                  <a:pt x="329748" y="674782"/>
                  <a:pt x="618710" y="674782"/>
                </a:cubicBezTo>
                <a:close/>
                <a:moveTo>
                  <a:pt x="4530563" y="35564"/>
                </a:moveTo>
                <a:lnTo>
                  <a:pt x="4914112" y="35564"/>
                </a:lnTo>
                <a:lnTo>
                  <a:pt x="4914112" y="418921"/>
                </a:lnTo>
                <a:lnTo>
                  <a:pt x="4530563" y="418921"/>
                </a:lnTo>
                <a:close/>
                <a:moveTo>
                  <a:pt x="1663492" y="5"/>
                </a:moveTo>
                <a:cubicBezTo>
                  <a:pt x="1792788" y="5"/>
                  <a:pt x="1894316" y="99747"/>
                  <a:pt x="1894316" y="227243"/>
                </a:cubicBezTo>
                <a:cubicBezTo>
                  <a:pt x="1894316" y="354740"/>
                  <a:pt x="1792788" y="454482"/>
                  <a:pt x="1663492" y="454482"/>
                </a:cubicBezTo>
                <a:cubicBezTo>
                  <a:pt x="1537667" y="455349"/>
                  <a:pt x="1434404" y="353005"/>
                  <a:pt x="1433536" y="227243"/>
                </a:cubicBezTo>
                <a:cubicBezTo>
                  <a:pt x="1434404" y="100614"/>
                  <a:pt x="1537667" y="-863"/>
                  <a:pt x="1663492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" name="Vrije vorm 20">
            <a:extLst>
              <a:ext uri="{FF2B5EF4-FFF2-40B4-BE49-F238E27FC236}">
                <a16:creationId xmlns:a16="http://schemas.microsoft.com/office/drawing/2014/main" id="{87810A60-518E-B90C-9A71-64282E1FE0E6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chemeClr val="tx1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408748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312294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404627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  <p:sp>
        <p:nvSpPr>
          <p:cNvPr id="3" name="Vrije vorm 2">
            <a:extLst>
              <a:ext uri="{FF2B5EF4-FFF2-40B4-BE49-F238E27FC236}">
                <a16:creationId xmlns:a16="http://schemas.microsoft.com/office/drawing/2014/main" id="{D7D05F5F-8901-10F4-B42B-1823245BE06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1380737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536582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628915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  <p:sp>
        <p:nvSpPr>
          <p:cNvPr id="25" name="Vrije vorm 24">
            <a:extLst>
              <a:ext uri="{FF2B5EF4-FFF2-40B4-BE49-F238E27FC236}">
                <a16:creationId xmlns:a16="http://schemas.microsoft.com/office/drawing/2014/main" id="{8D2E6D17-A954-15EA-EA74-983CDD5C9A3E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778591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4" name="Vrije vorm 33">
            <a:extLst>
              <a:ext uri="{FF2B5EF4-FFF2-40B4-BE49-F238E27FC236}">
                <a16:creationId xmlns:a16="http://schemas.microsoft.com/office/drawing/2014/main" id="{5192EBB0-D508-337F-2FDE-D7DFE8B8878F}"/>
              </a:ext>
            </a:extLst>
          </p:cNvPr>
          <p:cNvSpPr/>
          <p:nvPr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312294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404627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335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85CF706-5218-3785-3F16-AC2546F555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2394" y="4475520"/>
            <a:ext cx="2245373" cy="2882880"/>
          </a:xfrm>
        </p:spPr>
        <p:txBody>
          <a:bodyPr anchor="ctr">
            <a:normAutofit/>
          </a:bodyPr>
          <a:lstStyle>
            <a:lvl1pPr algn="ctr">
              <a:defRPr sz="8800" b="0"/>
            </a:lvl1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1681190-349D-A5B7-F536-4660D2254B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706454 w 12192000"/>
              <a:gd name="connsiteY265" fmla="*/ 1044224 h 6858000"/>
              <a:gd name="connsiteX266" fmla="*/ 706454 w 12192000"/>
              <a:gd name="connsiteY266" fmla="*/ 4237545 h 6858000"/>
              <a:gd name="connsiteX267" fmla="*/ 2302731 w 12192000"/>
              <a:gd name="connsiteY267" fmla="*/ 4237545 h 6858000"/>
              <a:gd name="connsiteX268" fmla="*/ 3899007 w 12192000"/>
              <a:gd name="connsiteY268" fmla="*/ 5834205 h 6858000"/>
              <a:gd name="connsiteX269" fmla="*/ 5495283 w 12192000"/>
              <a:gd name="connsiteY269" fmla="*/ 4237545 h 6858000"/>
              <a:gd name="connsiteX270" fmla="*/ 3899007 w 12192000"/>
              <a:gd name="connsiteY270" fmla="*/ 2640884 h 6858000"/>
              <a:gd name="connsiteX271" fmla="*/ 3899007 w 12192000"/>
              <a:gd name="connsiteY271" fmla="*/ 1044224 h 6858000"/>
              <a:gd name="connsiteX272" fmla="*/ 0 w 12192000"/>
              <a:gd name="connsiteY272" fmla="*/ 0 h 6858000"/>
              <a:gd name="connsiteX273" fmla="*/ 12192000 w 12192000"/>
              <a:gd name="connsiteY273" fmla="*/ 0 h 6858000"/>
              <a:gd name="connsiteX274" fmla="*/ 12192000 w 12192000"/>
              <a:gd name="connsiteY274" fmla="*/ 6858000 h 6858000"/>
              <a:gd name="connsiteX275" fmla="*/ 0 w 12192000"/>
              <a:gd name="connsiteY27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706454" y="1044224"/>
                </a:moveTo>
                <a:lnTo>
                  <a:pt x="706454" y="4237545"/>
                </a:lnTo>
                <a:lnTo>
                  <a:pt x="2302731" y="4237545"/>
                </a:lnTo>
                <a:cubicBezTo>
                  <a:pt x="2302731" y="5119356"/>
                  <a:pt x="3017407" y="5834205"/>
                  <a:pt x="3899007" y="5834205"/>
                </a:cubicBezTo>
                <a:cubicBezTo>
                  <a:pt x="4780607" y="5834205"/>
                  <a:pt x="5495283" y="5119356"/>
                  <a:pt x="5495283" y="4237545"/>
                </a:cubicBezTo>
                <a:cubicBezTo>
                  <a:pt x="5495283" y="3355733"/>
                  <a:pt x="4780607" y="2640884"/>
                  <a:pt x="3899007" y="2640884"/>
                </a:cubicBezTo>
                <a:lnTo>
                  <a:pt x="3899007" y="104422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0" name="Titel 8">
            <a:extLst>
              <a:ext uri="{FF2B5EF4-FFF2-40B4-BE49-F238E27FC236}">
                <a16:creationId xmlns:a16="http://schemas.microsoft.com/office/drawing/2014/main" id="{CD3EDDDD-9078-BA3A-28FA-F98107C1C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274" y="1643040"/>
            <a:ext cx="2937060" cy="4122720"/>
          </a:xfrm>
        </p:spPr>
        <p:txBody>
          <a:bodyPr wrap="square" lIns="0" rIns="0" anchor="ctr">
            <a:normAutofit/>
          </a:bodyPr>
          <a:lstStyle>
            <a:lvl1pPr>
              <a:defRPr sz="36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302F2117-5203-B0FF-8D78-FEC8A68B2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8915" y="1"/>
            <a:ext cx="3789602" cy="7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37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6BC372C-35A9-76B1-484A-DEC4248EAC9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813600 w 12192000"/>
              <a:gd name="connsiteY265" fmla="*/ 806400 h 6858000"/>
              <a:gd name="connsiteX266" fmla="*/ 813600 w 12192000"/>
              <a:gd name="connsiteY266" fmla="*/ 4276800 h 6858000"/>
              <a:gd name="connsiteX267" fmla="*/ 4284000 w 12192000"/>
              <a:gd name="connsiteY267" fmla="*/ 4276800 h 6858000"/>
              <a:gd name="connsiteX268" fmla="*/ 4284000 w 12192000"/>
              <a:gd name="connsiteY268" fmla="*/ 4004857 h 6858000"/>
              <a:gd name="connsiteX269" fmla="*/ 4386901 w 12192000"/>
              <a:gd name="connsiteY269" fmla="*/ 4067371 h 6858000"/>
              <a:gd name="connsiteX270" fmla="*/ 5214000 w 12192000"/>
              <a:gd name="connsiteY270" fmla="*/ 4276800 h 6858000"/>
              <a:gd name="connsiteX271" fmla="*/ 6949200 w 12192000"/>
              <a:gd name="connsiteY271" fmla="*/ 2541600 h 6858000"/>
              <a:gd name="connsiteX272" fmla="*/ 5214000 w 12192000"/>
              <a:gd name="connsiteY272" fmla="*/ 806400 h 6858000"/>
              <a:gd name="connsiteX273" fmla="*/ 4386901 w 12192000"/>
              <a:gd name="connsiteY273" fmla="*/ 1015829 h 6858000"/>
              <a:gd name="connsiteX274" fmla="*/ 4284000 w 12192000"/>
              <a:gd name="connsiteY274" fmla="*/ 1078343 h 6858000"/>
              <a:gd name="connsiteX275" fmla="*/ 4284000 w 12192000"/>
              <a:gd name="connsiteY275" fmla="*/ 806400 h 6858000"/>
              <a:gd name="connsiteX276" fmla="*/ 0 w 12192000"/>
              <a:gd name="connsiteY276" fmla="*/ 0 h 6858000"/>
              <a:gd name="connsiteX277" fmla="*/ 12192000 w 12192000"/>
              <a:gd name="connsiteY277" fmla="*/ 0 h 6858000"/>
              <a:gd name="connsiteX278" fmla="*/ 12192000 w 12192000"/>
              <a:gd name="connsiteY278" fmla="*/ 6858000 h 6858000"/>
              <a:gd name="connsiteX279" fmla="*/ 0 w 12192000"/>
              <a:gd name="connsiteY27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813600" y="806400"/>
                </a:moveTo>
                <a:lnTo>
                  <a:pt x="813600" y="4276800"/>
                </a:lnTo>
                <a:lnTo>
                  <a:pt x="4284000" y="4276800"/>
                </a:lnTo>
                <a:lnTo>
                  <a:pt x="4284000" y="4004857"/>
                </a:lnTo>
                <a:lnTo>
                  <a:pt x="4386901" y="4067371"/>
                </a:lnTo>
                <a:cubicBezTo>
                  <a:pt x="4632767" y="4200933"/>
                  <a:pt x="4914524" y="4276800"/>
                  <a:pt x="5214000" y="4276800"/>
                </a:cubicBezTo>
                <a:cubicBezTo>
                  <a:pt x="6172324" y="4276800"/>
                  <a:pt x="6949200" y="3499924"/>
                  <a:pt x="6949200" y="2541600"/>
                </a:cubicBezTo>
                <a:cubicBezTo>
                  <a:pt x="6949200" y="1583276"/>
                  <a:pt x="6172324" y="806400"/>
                  <a:pt x="5214000" y="806400"/>
                </a:cubicBezTo>
                <a:cubicBezTo>
                  <a:pt x="4914524" y="806400"/>
                  <a:pt x="4632767" y="882267"/>
                  <a:pt x="4386901" y="1015829"/>
                </a:cubicBezTo>
                <a:lnTo>
                  <a:pt x="4284000" y="1078343"/>
                </a:lnTo>
                <a:lnTo>
                  <a:pt x="4284000" y="8064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88E58319-BBC8-831E-7EE8-A393E779B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972" y="2177280"/>
            <a:ext cx="5779069" cy="2782080"/>
          </a:xfrm>
        </p:spPr>
        <p:txBody>
          <a:bodyPr wrap="square" lIns="0" rIns="0" anchor="ctr">
            <a:norm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77E8C7B-E7C7-CDE4-8204-F3A69779E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8915" y="1"/>
            <a:ext cx="3789602" cy="7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78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C3DBAFDA-AF8C-31F0-931E-D4A33F69F1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30C6B89-D789-2B28-59AB-F7DC403C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DEA163CC-C645-CBD2-3935-737F165BD5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1F709DD-A600-79A0-8697-69A2E603E0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6B568E5-72EA-C5FF-62E2-BFEE76EA13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99914EC8-20EC-C5BC-8366-DF9DB71655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993238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C3DBAFDA-AF8C-31F0-931E-D4A33F69F1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30C6B89-D789-2B28-59AB-F7DC403C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DEA163CC-C645-CBD2-3935-737F165BD5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1F709DD-A600-79A0-8697-69A2E603E0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6B568E5-72EA-C5FF-62E2-BFEE76EA13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99914EC8-20EC-C5BC-8366-DF9DB71655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6AFF8CC-754D-ED67-BB33-FB342003C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536582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628915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/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  <p:sp>
        <p:nvSpPr>
          <p:cNvPr id="25" name="Vrije vorm 24">
            <a:extLst>
              <a:ext uri="{FF2B5EF4-FFF2-40B4-BE49-F238E27FC236}">
                <a16:creationId xmlns:a16="http://schemas.microsoft.com/office/drawing/2014/main" id="{8D2E6D17-A954-15EA-EA74-983CDD5C9A3E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071705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39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29801D0-2BD5-6898-ADA1-AD578A9C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8C75009-E2BD-E3DE-A247-A002F716FF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62F8138-214F-2F99-4E77-5559728678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4C7D9B9A-BC83-B78D-B651-3C37EAF016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F8ACDBC3-4606-61CC-9561-74587A2FD3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57019E63-CFEE-9BCD-E331-6381832E58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67208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29801D0-2BD5-6898-ADA1-AD578A9C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8C75009-E2BD-E3DE-A247-A002F716FF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62F8138-214F-2F99-4E77-5559728678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4C7D9B9A-BC83-B78D-B651-3C37EAF016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F8ACDBC3-4606-61CC-9561-74587A2FD3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57019E63-CFEE-9BCD-E331-6381832E58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F174873A-05B0-862D-9A3B-D93CDC881267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392241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450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6499" y="2689852"/>
            <a:ext cx="11741739" cy="51319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Vrije vorm 20">
            <a:extLst>
              <a:ext uri="{FF2B5EF4-FFF2-40B4-BE49-F238E27FC236}">
                <a16:creationId xmlns:a16="http://schemas.microsoft.com/office/drawing/2014/main" id="{663B1C3D-8DCE-20B1-CDE0-817A4C8502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2B20345-7059-FABB-7739-516C7AF11CB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8D4CF46-A113-565F-844E-E4B4D8BAE54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49A1B895-B167-B3B6-3F80-5E4D57B38DAA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209CEC6-826D-0DA0-8775-8990352CFA5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16" name="Groep 87">
            <a:extLst>
              <a:ext uri="{FF2B5EF4-FFF2-40B4-BE49-F238E27FC236}">
                <a16:creationId xmlns:a16="http://schemas.microsoft.com/office/drawing/2014/main" id="{0D1EEB4C-A647-572E-939C-CA3B47766F3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17" name="Rechthoek 88">
              <a:extLst>
                <a:ext uri="{FF2B5EF4-FFF2-40B4-BE49-F238E27FC236}">
                  <a16:creationId xmlns:a16="http://schemas.microsoft.com/office/drawing/2014/main" id="{FF3631AC-B346-CC6F-9C2D-44BAFCFF2931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18" name="Ovaal 89">
              <a:extLst>
                <a:ext uri="{FF2B5EF4-FFF2-40B4-BE49-F238E27FC236}">
                  <a16:creationId xmlns:a16="http://schemas.microsoft.com/office/drawing/2014/main" id="{5AF6C307-B6E4-5BF2-FF0E-4084064487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Ovaal 90">
              <a:extLst>
                <a:ext uri="{FF2B5EF4-FFF2-40B4-BE49-F238E27FC236}">
                  <a16:creationId xmlns:a16="http://schemas.microsoft.com/office/drawing/2014/main" id="{9EB00535-89D9-BD96-3906-DA096F3EB2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0" name="Rechthoek 91">
              <a:extLst>
                <a:ext uri="{FF2B5EF4-FFF2-40B4-BE49-F238E27FC236}">
                  <a16:creationId xmlns:a16="http://schemas.microsoft.com/office/drawing/2014/main" id="{054ADE4B-19DC-F294-9EC4-F629E76F1A6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1" name="VOORBEELD">
              <a:extLst>
                <a:ext uri="{FF2B5EF4-FFF2-40B4-BE49-F238E27FC236}">
                  <a16:creationId xmlns:a16="http://schemas.microsoft.com/office/drawing/2014/main" id="{5A4CC720-8786-6C8E-0CA6-83EEA82E651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26" name="Rechthoek 97">
                <a:extLst>
                  <a:ext uri="{FF2B5EF4-FFF2-40B4-BE49-F238E27FC236}">
                    <a16:creationId xmlns:a16="http://schemas.microsoft.com/office/drawing/2014/main" id="{E4C3F072-92DD-30F2-DF13-D51674747B6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7" name="Rechthoek 98">
                <a:extLst>
                  <a:ext uri="{FF2B5EF4-FFF2-40B4-BE49-F238E27FC236}">
                    <a16:creationId xmlns:a16="http://schemas.microsoft.com/office/drawing/2014/main" id="{F8B10195-3857-8615-93F5-9180EA28C5F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8" name="Groep 99">
                <a:extLst>
                  <a:ext uri="{FF2B5EF4-FFF2-40B4-BE49-F238E27FC236}">
                    <a16:creationId xmlns:a16="http://schemas.microsoft.com/office/drawing/2014/main" id="{8497E3AA-59EC-8EC8-9F26-F88CFB7171C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9" name="Groep 130">
                  <a:extLst>
                    <a:ext uri="{FF2B5EF4-FFF2-40B4-BE49-F238E27FC236}">
                      <a16:creationId xmlns:a16="http://schemas.microsoft.com/office/drawing/2014/main" id="{06FBE33F-6479-F613-C1A4-35F5E6BD18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1" name="Rechte verbindingslijn 132">
                    <a:extLst>
                      <a:ext uri="{FF2B5EF4-FFF2-40B4-BE49-F238E27FC236}">
                        <a16:creationId xmlns:a16="http://schemas.microsoft.com/office/drawing/2014/main" id="{FC350557-E450-0B87-D15C-B827A220EC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33">
                    <a:extLst>
                      <a:ext uri="{FF2B5EF4-FFF2-40B4-BE49-F238E27FC236}">
                        <a16:creationId xmlns:a16="http://schemas.microsoft.com/office/drawing/2014/main" id="{377DA1EF-2111-CD70-79F9-AED5D965D6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34">
                    <a:extLst>
                      <a:ext uri="{FF2B5EF4-FFF2-40B4-BE49-F238E27FC236}">
                        <a16:creationId xmlns:a16="http://schemas.microsoft.com/office/drawing/2014/main" id="{4F19E88F-4739-689B-FFCF-2545AE37B7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35">
                    <a:extLst>
                      <a:ext uri="{FF2B5EF4-FFF2-40B4-BE49-F238E27FC236}">
                        <a16:creationId xmlns:a16="http://schemas.microsoft.com/office/drawing/2014/main" id="{F9EB4C31-FD82-D79F-16E5-D716C732B3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36">
                    <a:extLst>
                      <a:ext uri="{FF2B5EF4-FFF2-40B4-BE49-F238E27FC236}">
                        <a16:creationId xmlns:a16="http://schemas.microsoft.com/office/drawing/2014/main" id="{CD5FD8A4-7BB4-4191-D9CC-0EDA0C3E10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0" name="Pijl: rechts 129">
                  <a:extLst>
                    <a:ext uri="{FF2B5EF4-FFF2-40B4-BE49-F238E27FC236}">
                      <a16:creationId xmlns:a16="http://schemas.microsoft.com/office/drawing/2014/main" id="{026936A0-1E40-BDB3-4B5A-3EE204D0B92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00">
                <a:extLst>
                  <a:ext uri="{FF2B5EF4-FFF2-40B4-BE49-F238E27FC236}">
                    <a16:creationId xmlns:a16="http://schemas.microsoft.com/office/drawing/2014/main" id="{153DABC6-B38C-5F71-3032-B8BAB1A597C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2" name="Groep 123">
                  <a:extLst>
                    <a:ext uri="{FF2B5EF4-FFF2-40B4-BE49-F238E27FC236}">
                      <a16:creationId xmlns:a16="http://schemas.microsoft.com/office/drawing/2014/main" id="{C479D86C-5999-2E03-5033-FFCFEFC3CA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4" name="Rechte verbindingslijn 125">
                    <a:extLst>
                      <a:ext uri="{FF2B5EF4-FFF2-40B4-BE49-F238E27FC236}">
                        <a16:creationId xmlns:a16="http://schemas.microsoft.com/office/drawing/2014/main" id="{C3D8A698-B40B-D9C9-F41F-7B367CAAE9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26">
                    <a:extLst>
                      <a:ext uri="{FF2B5EF4-FFF2-40B4-BE49-F238E27FC236}">
                        <a16:creationId xmlns:a16="http://schemas.microsoft.com/office/drawing/2014/main" id="{EAD95BE7-F35E-BF79-E5D6-0580E38793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27">
                    <a:extLst>
                      <a:ext uri="{FF2B5EF4-FFF2-40B4-BE49-F238E27FC236}">
                        <a16:creationId xmlns:a16="http://schemas.microsoft.com/office/drawing/2014/main" id="{6BD69620-56B0-9A6F-D08E-5BDA67BE05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28">
                    <a:extLst>
                      <a:ext uri="{FF2B5EF4-FFF2-40B4-BE49-F238E27FC236}">
                        <a16:creationId xmlns:a16="http://schemas.microsoft.com/office/drawing/2014/main" id="{6C8A3349-C217-7C3C-21DB-CF01E6EEC5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29">
                    <a:extLst>
                      <a:ext uri="{FF2B5EF4-FFF2-40B4-BE49-F238E27FC236}">
                        <a16:creationId xmlns:a16="http://schemas.microsoft.com/office/drawing/2014/main" id="{8DB58337-68F9-D9D8-7704-F7D33CC103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22">
                  <a:extLst>
                    <a:ext uri="{FF2B5EF4-FFF2-40B4-BE49-F238E27FC236}">
                      <a16:creationId xmlns:a16="http://schemas.microsoft.com/office/drawing/2014/main" id="{5E55765B-9392-0661-FEED-22206C342E8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0" name="Rechte verbindingslijn 101">
                <a:extLst>
                  <a:ext uri="{FF2B5EF4-FFF2-40B4-BE49-F238E27FC236}">
                    <a16:creationId xmlns:a16="http://schemas.microsoft.com/office/drawing/2014/main" id="{70559B95-BD99-2C3D-8E70-D081B64133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1" name="Rechte verbindingslijn 102">
                <a:extLst>
                  <a:ext uri="{FF2B5EF4-FFF2-40B4-BE49-F238E27FC236}">
                    <a16:creationId xmlns:a16="http://schemas.microsoft.com/office/drawing/2014/main" id="{580C1626-BF83-68CB-6314-A432BEFE88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2" name="Rechthoek 103">
                <a:extLst>
                  <a:ext uri="{FF2B5EF4-FFF2-40B4-BE49-F238E27FC236}">
                    <a16:creationId xmlns:a16="http://schemas.microsoft.com/office/drawing/2014/main" id="{15CEE5C7-3886-0CD0-76E1-0B22B017710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33" name="Rechthoek 104">
                <a:extLst>
                  <a:ext uri="{FF2B5EF4-FFF2-40B4-BE49-F238E27FC236}">
                    <a16:creationId xmlns:a16="http://schemas.microsoft.com/office/drawing/2014/main" id="{479CC3FB-CFEB-8A9E-A0CE-E9635FF7800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34" name="Groep 105">
                <a:extLst>
                  <a:ext uri="{FF2B5EF4-FFF2-40B4-BE49-F238E27FC236}">
                    <a16:creationId xmlns:a16="http://schemas.microsoft.com/office/drawing/2014/main" id="{DF927E48-4E2A-9BA6-401A-E5F64AE305E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4" name="Rechthoek 115">
                  <a:extLst>
                    <a:ext uri="{FF2B5EF4-FFF2-40B4-BE49-F238E27FC236}">
                      <a16:creationId xmlns:a16="http://schemas.microsoft.com/office/drawing/2014/main" id="{C74BCF6D-E9E7-8942-1100-9D0D97BF7DC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5" name="Groep 116">
                  <a:extLst>
                    <a:ext uri="{FF2B5EF4-FFF2-40B4-BE49-F238E27FC236}">
                      <a16:creationId xmlns:a16="http://schemas.microsoft.com/office/drawing/2014/main" id="{7B97619C-2E05-F6F1-265E-0F240681224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7" name="Rechte verbindingslijn 118">
                    <a:extLst>
                      <a:ext uri="{FF2B5EF4-FFF2-40B4-BE49-F238E27FC236}">
                        <a16:creationId xmlns:a16="http://schemas.microsoft.com/office/drawing/2014/main" id="{A33B0B26-13A8-CCDE-B744-9BAFCF9725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19">
                    <a:extLst>
                      <a:ext uri="{FF2B5EF4-FFF2-40B4-BE49-F238E27FC236}">
                        <a16:creationId xmlns:a16="http://schemas.microsoft.com/office/drawing/2014/main" id="{F7FA8C1C-BBA3-4D03-3F09-FED36AF7C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20">
                    <a:extLst>
                      <a:ext uri="{FF2B5EF4-FFF2-40B4-BE49-F238E27FC236}">
                        <a16:creationId xmlns:a16="http://schemas.microsoft.com/office/drawing/2014/main" id="{BE15C439-D86B-CAD6-02D5-ED6FD31ABB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21">
                    <a:extLst>
                      <a:ext uri="{FF2B5EF4-FFF2-40B4-BE49-F238E27FC236}">
                        <a16:creationId xmlns:a16="http://schemas.microsoft.com/office/drawing/2014/main" id="{4E47B69C-1060-C0F9-85F6-75DDD6CEE3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22">
                    <a:extLst>
                      <a:ext uri="{FF2B5EF4-FFF2-40B4-BE49-F238E27FC236}">
                        <a16:creationId xmlns:a16="http://schemas.microsoft.com/office/drawing/2014/main" id="{EE088734-F330-9AED-3291-D8F1475DCD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15">
                  <a:extLst>
                    <a:ext uri="{FF2B5EF4-FFF2-40B4-BE49-F238E27FC236}">
                      <a16:creationId xmlns:a16="http://schemas.microsoft.com/office/drawing/2014/main" id="{4EA2D120-4EB0-A0A4-CA14-FB466AC27A8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5" name="Groep 106">
                <a:extLst>
                  <a:ext uri="{FF2B5EF4-FFF2-40B4-BE49-F238E27FC236}">
                    <a16:creationId xmlns:a16="http://schemas.microsoft.com/office/drawing/2014/main" id="{9CE63765-901C-2E3C-BC30-989D152BA80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6" name="Rechthoek 107">
                  <a:extLst>
                    <a:ext uri="{FF2B5EF4-FFF2-40B4-BE49-F238E27FC236}">
                      <a16:creationId xmlns:a16="http://schemas.microsoft.com/office/drawing/2014/main" id="{91FE1FA1-40D0-E01F-9819-6219069AB46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7" name="Groep 108">
                  <a:extLst>
                    <a:ext uri="{FF2B5EF4-FFF2-40B4-BE49-F238E27FC236}">
                      <a16:creationId xmlns:a16="http://schemas.microsoft.com/office/drawing/2014/main" id="{4C1DD39D-6498-B781-A854-705AB1C6E5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10">
                    <a:extLst>
                      <a:ext uri="{FF2B5EF4-FFF2-40B4-BE49-F238E27FC236}">
                        <a16:creationId xmlns:a16="http://schemas.microsoft.com/office/drawing/2014/main" id="{3271192A-1DD5-D038-1008-B181FB3C9C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11">
                    <a:extLst>
                      <a:ext uri="{FF2B5EF4-FFF2-40B4-BE49-F238E27FC236}">
                        <a16:creationId xmlns:a16="http://schemas.microsoft.com/office/drawing/2014/main" id="{B5F82AD0-486E-2B4E-EFD9-37D635A642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12">
                    <a:extLst>
                      <a:ext uri="{FF2B5EF4-FFF2-40B4-BE49-F238E27FC236}">
                        <a16:creationId xmlns:a16="http://schemas.microsoft.com/office/drawing/2014/main" id="{C382D3B8-15AB-BA07-60AC-040799B20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13">
                    <a:extLst>
                      <a:ext uri="{FF2B5EF4-FFF2-40B4-BE49-F238E27FC236}">
                        <a16:creationId xmlns:a16="http://schemas.microsoft.com/office/drawing/2014/main" id="{1E37C07A-488F-8158-81FE-175E307882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14">
                    <a:extLst>
                      <a:ext uri="{FF2B5EF4-FFF2-40B4-BE49-F238E27FC236}">
                        <a16:creationId xmlns:a16="http://schemas.microsoft.com/office/drawing/2014/main" id="{85B15BD9-CB75-6AA1-2DA9-D07E04AF5B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07">
                  <a:extLst>
                    <a:ext uri="{FF2B5EF4-FFF2-40B4-BE49-F238E27FC236}">
                      <a16:creationId xmlns:a16="http://schemas.microsoft.com/office/drawing/2014/main" id="{7028EDEE-A73F-4671-5396-DF36E152C4A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2" name="Ovaal 93">
              <a:extLst>
                <a:ext uri="{FF2B5EF4-FFF2-40B4-BE49-F238E27FC236}">
                  <a16:creationId xmlns:a16="http://schemas.microsoft.com/office/drawing/2014/main" id="{B26B9155-82D3-A25C-C50A-C1FA9C58D3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3" name="Ovaal 94">
              <a:extLst>
                <a:ext uri="{FF2B5EF4-FFF2-40B4-BE49-F238E27FC236}">
                  <a16:creationId xmlns:a16="http://schemas.microsoft.com/office/drawing/2014/main" id="{4C1FF73E-62D4-97E8-C222-29B8C278D2E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4" name="Ovaal 95">
              <a:extLst>
                <a:ext uri="{FF2B5EF4-FFF2-40B4-BE49-F238E27FC236}">
                  <a16:creationId xmlns:a16="http://schemas.microsoft.com/office/drawing/2014/main" id="{A1DDBDF5-EF90-C637-6C60-11BC0277D5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25" name="Afbeelding 96">
              <a:extLst>
                <a:ext uri="{FF2B5EF4-FFF2-40B4-BE49-F238E27FC236}">
                  <a16:creationId xmlns:a16="http://schemas.microsoft.com/office/drawing/2014/main" id="{E43A2996-E827-8DCF-33B7-846880C676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912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080" y="2689852"/>
            <a:ext cx="11730090" cy="5131955"/>
          </a:xfrm>
        </p:spPr>
        <p:txBody>
          <a:bodyPr numCol="2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3" name="Titel 12">
            <a:extLst>
              <a:ext uri="{FF2B5EF4-FFF2-40B4-BE49-F238E27FC236}">
                <a16:creationId xmlns:a16="http://schemas.microsoft.com/office/drawing/2014/main" id="{6E29F109-B42D-72B5-46F0-75ABFE58B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4" name="Tijdelijke aanduiding voor tekst 23">
            <a:extLst>
              <a:ext uri="{FF2B5EF4-FFF2-40B4-BE49-F238E27FC236}">
                <a16:creationId xmlns:a16="http://schemas.microsoft.com/office/drawing/2014/main" id="{3A09E0EE-B449-A523-6C43-1C9B787AA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B2C1525-FEE6-AA72-B4EB-95DCC4A67D9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33BAFB2E-FF92-60BE-1DC4-429CF845AB7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AFE1FE4D-91C7-85E7-E9E8-9B831E077503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007BC5-241B-D56D-73A0-545952E62EE0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5" name="Groep 87">
            <a:extLst>
              <a:ext uri="{FF2B5EF4-FFF2-40B4-BE49-F238E27FC236}">
                <a16:creationId xmlns:a16="http://schemas.microsoft.com/office/drawing/2014/main" id="{1E126F3A-032B-8E05-64E0-03BA274B30B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6" name="Rechthoek 88">
              <a:extLst>
                <a:ext uri="{FF2B5EF4-FFF2-40B4-BE49-F238E27FC236}">
                  <a16:creationId xmlns:a16="http://schemas.microsoft.com/office/drawing/2014/main" id="{CE1F80D7-B8A4-84E1-267A-B809A6C2FD2A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7" name="Ovaal 89">
              <a:extLst>
                <a:ext uri="{FF2B5EF4-FFF2-40B4-BE49-F238E27FC236}">
                  <a16:creationId xmlns:a16="http://schemas.microsoft.com/office/drawing/2014/main" id="{BF3B290D-FAEA-9EE9-BF2F-8DAAFF8C583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8" name="Ovaal 90">
              <a:extLst>
                <a:ext uri="{FF2B5EF4-FFF2-40B4-BE49-F238E27FC236}">
                  <a16:creationId xmlns:a16="http://schemas.microsoft.com/office/drawing/2014/main" id="{B87C4CAF-9AE3-6C17-5F9E-B29875B0379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9" name="Rechthoek 91">
              <a:extLst>
                <a:ext uri="{FF2B5EF4-FFF2-40B4-BE49-F238E27FC236}">
                  <a16:creationId xmlns:a16="http://schemas.microsoft.com/office/drawing/2014/main" id="{7A2C44E2-CC38-F0D0-4D6A-89514F38A33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0" name="VOORBEELD">
              <a:extLst>
                <a:ext uri="{FF2B5EF4-FFF2-40B4-BE49-F238E27FC236}">
                  <a16:creationId xmlns:a16="http://schemas.microsoft.com/office/drawing/2014/main" id="{EF7C6626-885A-C36B-1C11-93D9005DFFE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75" name="Rechthoek 97">
                <a:extLst>
                  <a:ext uri="{FF2B5EF4-FFF2-40B4-BE49-F238E27FC236}">
                    <a16:creationId xmlns:a16="http://schemas.microsoft.com/office/drawing/2014/main" id="{0F09C75B-B6AF-0234-1F6D-966521CE2B6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76" name="Rechthoek 98">
                <a:extLst>
                  <a:ext uri="{FF2B5EF4-FFF2-40B4-BE49-F238E27FC236}">
                    <a16:creationId xmlns:a16="http://schemas.microsoft.com/office/drawing/2014/main" id="{C2C7860B-0312-BE26-AC99-4AEDEDF3F6B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7" name="Groep 99">
                <a:extLst>
                  <a:ext uri="{FF2B5EF4-FFF2-40B4-BE49-F238E27FC236}">
                    <a16:creationId xmlns:a16="http://schemas.microsoft.com/office/drawing/2014/main" id="{324B5344-7BB2-779C-EF8F-FC9BA583380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08" name="Groep 130">
                  <a:extLst>
                    <a:ext uri="{FF2B5EF4-FFF2-40B4-BE49-F238E27FC236}">
                      <a16:creationId xmlns:a16="http://schemas.microsoft.com/office/drawing/2014/main" id="{6F27395A-251E-F8D0-3D34-C07FC2E636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0" name="Rechte verbindingslijn 132">
                    <a:extLst>
                      <a:ext uri="{FF2B5EF4-FFF2-40B4-BE49-F238E27FC236}">
                        <a16:creationId xmlns:a16="http://schemas.microsoft.com/office/drawing/2014/main" id="{95D3FF88-5215-DDFA-A7B1-7D5F6E13F3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33">
                    <a:extLst>
                      <a:ext uri="{FF2B5EF4-FFF2-40B4-BE49-F238E27FC236}">
                        <a16:creationId xmlns:a16="http://schemas.microsoft.com/office/drawing/2014/main" id="{770CA0DA-1FCE-DAA3-078A-96A2DB9DF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34">
                    <a:extLst>
                      <a:ext uri="{FF2B5EF4-FFF2-40B4-BE49-F238E27FC236}">
                        <a16:creationId xmlns:a16="http://schemas.microsoft.com/office/drawing/2014/main" id="{329DB3AE-790C-36A0-D835-EF0721A00C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35">
                    <a:extLst>
                      <a:ext uri="{FF2B5EF4-FFF2-40B4-BE49-F238E27FC236}">
                        <a16:creationId xmlns:a16="http://schemas.microsoft.com/office/drawing/2014/main" id="{7BA1464A-A53B-88AD-68BE-2F61B36AD8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36">
                    <a:extLst>
                      <a:ext uri="{FF2B5EF4-FFF2-40B4-BE49-F238E27FC236}">
                        <a16:creationId xmlns:a16="http://schemas.microsoft.com/office/drawing/2014/main" id="{3A9E8720-CEDB-9082-0290-87089EF679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9">
                  <a:extLst>
                    <a:ext uri="{FF2B5EF4-FFF2-40B4-BE49-F238E27FC236}">
                      <a16:creationId xmlns:a16="http://schemas.microsoft.com/office/drawing/2014/main" id="{F6908362-442E-863B-E66B-D1359864D29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8" name="Groep 100">
                <a:extLst>
                  <a:ext uri="{FF2B5EF4-FFF2-40B4-BE49-F238E27FC236}">
                    <a16:creationId xmlns:a16="http://schemas.microsoft.com/office/drawing/2014/main" id="{8CAE0AB3-C8F5-9C7D-6B9A-49AEADFACD7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1" name="Groep 123">
                  <a:extLst>
                    <a:ext uri="{FF2B5EF4-FFF2-40B4-BE49-F238E27FC236}">
                      <a16:creationId xmlns:a16="http://schemas.microsoft.com/office/drawing/2014/main" id="{72D24009-9A44-2372-6134-B0ED00BF4CA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3" name="Rechte verbindingslijn 125">
                    <a:extLst>
                      <a:ext uri="{FF2B5EF4-FFF2-40B4-BE49-F238E27FC236}">
                        <a16:creationId xmlns:a16="http://schemas.microsoft.com/office/drawing/2014/main" id="{BD457D45-6A8A-AA13-0750-32CF8778BA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26">
                    <a:extLst>
                      <a:ext uri="{FF2B5EF4-FFF2-40B4-BE49-F238E27FC236}">
                        <a16:creationId xmlns:a16="http://schemas.microsoft.com/office/drawing/2014/main" id="{7866DA9E-CFA4-2B90-6078-8725326F52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27">
                    <a:extLst>
                      <a:ext uri="{FF2B5EF4-FFF2-40B4-BE49-F238E27FC236}">
                        <a16:creationId xmlns:a16="http://schemas.microsoft.com/office/drawing/2014/main" id="{4A44D029-4FDA-B08E-3B91-42581D61BC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28">
                    <a:extLst>
                      <a:ext uri="{FF2B5EF4-FFF2-40B4-BE49-F238E27FC236}">
                        <a16:creationId xmlns:a16="http://schemas.microsoft.com/office/drawing/2014/main" id="{6576A0F1-AFB2-64A3-E249-A0C8085AF2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29">
                    <a:extLst>
                      <a:ext uri="{FF2B5EF4-FFF2-40B4-BE49-F238E27FC236}">
                        <a16:creationId xmlns:a16="http://schemas.microsoft.com/office/drawing/2014/main" id="{6407678E-1DF0-97F0-A007-62D09F25E5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22">
                  <a:extLst>
                    <a:ext uri="{FF2B5EF4-FFF2-40B4-BE49-F238E27FC236}">
                      <a16:creationId xmlns:a16="http://schemas.microsoft.com/office/drawing/2014/main" id="{D58B94C0-A0E8-560A-02EE-EF09ADB8DB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79" name="Rechte verbindingslijn 101">
                <a:extLst>
                  <a:ext uri="{FF2B5EF4-FFF2-40B4-BE49-F238E27FC236}">
                    <a16:creationId xmlns:a16="http://schemas.microsoft.com/office/drawing/2014/main" id="{4FAF5ABA-33F5-6E18-5197-10E8BA760FD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0" name="Rechte verbindingslijn 102">
                <a:extLst>
                  <a:ext uri="{FF2B5EF4-FFF2-40B4-BE49-F238E27FC236}">
                    <a16:creationId xmlns:a16="http://schemas.microsoft.com/office/drawing/2014/main" id="{308DE8B5-381A-0588-EC83-55AF401AF8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1" name="Rechthoek 103">
                <a:extLst>
                  <a:ext uri="{FF2B5EF4-FFF2-40B4-BE49-F238E27FC236}">
                    <a16:creationId xmlns:a16="http://schemas.microsoft.com/office/drawing/2014/main" id="{9140FC29-617E-91A2-2B34-92206364804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2" name="Rechthoek 104">
                <a:extLst>
                  <a:ext uri="{FF2B5EF4-FFF2-40B4-BE49-F238E27FC236}">
                    <a16:creationId xmlns:a16="http://schemas.microsoft.com/office/drawing/2014/main" id="{A5107543-4F97-859F-BE55-A5652FCD4D4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83" name="Groep 105">
                <a:extLst>
                  <a:ext uri="{FF2B5EF4-FFF2-40B4-BE49-F238E27FC236}">
                    <a16:creationId xmlns:a16="http://schemas.microsoft.com/office/drawing/2014/main" id="{A126E20C-2AD6-3323-5DA8-CCCD1CAEB2E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93" name="Rechthoek 115">
                  <a:extLst>
                    <a:ext uri="{FF2B5EF4-FFF2-40B4-BE49-F238E27FC236}">
                      <a16:creationId xmlns:a16="http://schemas.microsoft.com/office/drawing/2014/main" id="{77389F62-C955-223A-2EA7-09862FF240A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4" name="Groep 116">
                  <a:extLst>
                    <a:ext uri="{FF2B5EF4-FFF2-40B4-BE49-F238E27FC236}">
                      <a16:creationId xmlns:a16="http://schemas.microsoft.com/office/drawing/2014/main" id="{F558CEDC-D61E-38F6-8F6B-1ED5E85CC82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6" name="Rechte verbindingslijn 118">
                    <a:extLst>
                      <a:ext uri="{FF2B5EF4-FFF2-40B4-BE49-F238E27FC236}">
                        <a16:creationId xmlns:a16="http://schemas.microsoft.com/office/drawing/2014/main" id="{5F249286-1A75-61B0-E2E1-25EA1CA911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119">
                    <a:extLst>
                      <a:ext uri="{FF2B5EF4-FFF2-40B4-BE49-F238E27FC236}">
                        <a16:creationId xmlns:a16="http://schemas.microsoft.com/office/drawing/2014/main" id="{A8A8E342-2445-D785-14AB-FE50E2C016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120">
                    <a:extLst>
                      <a:ext uri="{FF2B5EF4-FFF2-40B4-BE49-F238E27FC236}">
                        <a16:creationId xmlns:a16="http://schemas.microsoft.com/office/drawing/2014/main" id="{39E9BA0D-C27A-5C51-DC62-D77C8D6CBE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121">
                    <a:extLst>
                      <a:ext uri="{FF2B5EF4-FFF2-40B4-BE49-F238E27FC236}">
                        <a16:creationId xmlns:a16="http://schemas.microsoft.com/office/drawing/2014/main" id="{7C23933E-5986-7B3B-7FF6-9019A3C8D2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22">
                    <a:extLst>
                      <a:ext uri="{FF2B5EF4-FFF2-40B4-BE49-F238E27FC236}">
                        <a16:creationId xmlns:a16="http://schemas.microsoft.com/office/drawing/2014/main" id="{EB6B4D07-9762-E29A-6585-7A74D3CE12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5" name="Pijl: rechts 115">
                  <a:extLst>
                    <a:ext uri="{FF2B5EF4-FFF2-40B4-BE49-F238E27FC236}">
                      <a16:creationId xmlns:a16="http://schemas.microsoft.com/office/drawing/2014/main" id="{7544DDCB-32A6-36BD-1A2C-C29554F0B58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4" name="Groep 106">
                <a:extLst>
                  <a:ext uri="{FF2B5EF4-FFF2-40B4-BE49-F238E27FC236}">
                    <a16:creationId xmlns:a16="http://schemas.microsoft.com/office/drawing/2014/main" id="{B293576C-E5E1-63A3-1FB7-55BD2287A97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85" name="Rechthoek 107">
                  <a:extLst>
                    <a:ext uri="{FF2B5EF4-FFF2-40B4-BE49-F238E27FC236}">
                      <a16:creationId xmlns:a16="http://schemas.microsoft.com/office/drawing/2014/main" id="{934F6673-29FA-2729-4A4B-1AD6AC235F4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6" name="Groep 108">
                  <a:extLst>
                    <a:ext uri="{FF2B5EF4-FFF2-40B4-BE49-F238E27FC236}">
                      <a16:creationId xmlns:a16="http://schemas.microsoft.com/office/drawing/2014/main" id="{15B8D073-A088-68CA-8963-CBE71132FDD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8" name="Rechte verbindingslijn 110">
                    <a:extLst>
                      <a:ext uri="{FF2B5EF4-FFF2-40B4-BE49-F238E27FC236}">
                        <a16:creationId xmlns:a16="http://schemas.microsoft.com/office/drawing/2014/main" id="{3A522545-9CA8-9B33-173E-27C17BB028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111">
                    <a:extLst>
                      <a:ext uri="{FF2B5EF4-FFF2-40B4-BE49-F238E27FC236}">
                        <a16:creationId xmlns:a16="http://schemas.microsoft.com/office/drawing/2014/main" id="{7E660E4A-EF4D-FF4B-615E-C0FAC6ABB0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Rechte verbindingslijn 112">
                    <a:extLst>
                      <a:ext uri="{FF2B5EF4-FFF2-40B4-BE49-F238E27FC236}">
                        <a16:creationId xmlns:a16="http://schemas.microsoft.com/office/drawing/2014/main" id="{051718FE-506C-CE2C-B81C-672EADAE61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113">
                    <a:extLst>
                      <a:ext uri="{FF2B5EF4-FFF2-40B4-BE49-F238E27FC236}">
                        <a16:creationId xmlns:a16="http://schemas.microsoft.com/office/drawing/2014/main" id="{547D207C-5269-01DF-CA65-3A0FA94A1B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114">
                    <a:extLst>
                      <a:ext uri="{FF2B5EF4-FFF2-40B4-BE49-F238E27FC236}">
                        <a16:creationId xmlns:a16="http://schemas.microsoft.com/office/drawing/2014/main" id="{29271541-5532-DBD6-65EA-73BAE200EB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7" name="Pijl: rechts 107">
                  <a:extLst>
                    <a:ext uri="{FF2B5EF4-FFF2-40B4-BE49-F238E27FC236}">
                      <a16:creationId xmlns:a16="http://schemas.microsoft.com/office/drawing/2014/main" id="{4110B73D-3C5C-E0CA-A662-E48C8F2FDEF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1" name="Ovaal 93">
              <a:extLst>
                <a:ext uri="{FF2B5EF4-FFF2-40B4-BE49-F238E27FC236}">
                  <a16:creationId xmlns:a16="http://schemas.microsoft.com/office/drawing/2014/main" id="{7B1B4412-419E-A5B4-B247-2A050FA8C2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2" name="Ovaal 94">
              <a:extLst>
                <a:ext uri="{FF2B5EF4-FFF2-40B4-BE49-F238E27FC236}">
                  <a16:creationId xmlns:a16="http://schemas.microsoft.com/office/drawing/2014/main" id="{7E76299C-69F5-826B-877D-EB59AB4E93A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Ovaal 95">
              <a:extLst>
                <a:ext uri="{FF2B5EF4-FFF2-40B4-BE49-F238E27FC236}">
                  <a16:creationId xmlns:a16="http://schemas.microsoft.com/office/drawing/2014/main" id="{26DBBE6E-CC92-D123-00F8-8769030FA34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74" name="Afbeelding 96">
              <a:extLst>
                <a:ext uri="{FF2B5EF4-FFF2-40B4-BE49-F238E27FC236}">
                  <a16:creationId xmlns:a16="http://schemas.microsoft.com/office/drawing/2014/main" id="{0BDF88A7-9EA7-49D1-41D6-4BEC6E8CA3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270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1"/>
            <a:ext cx="5719178" cy="5131955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jdelijke aanduiding voor tekst 16">
            <a:extLst>
              <a:ext uri="{FF2B5EF4-FFF2-40B4-BE49-F238E27FC236}">
                <a16:creationId xmlns:a16="http://schemas.microsoft.com/office/drawing/2014/main" id="{A0595DD1-C0FD-D22B-A76F-C827E3335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0992" y="2696001"/>
            <a:ext cx="5719177" cy="513195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4" name="Titel 12">
            <a:extLst>
              <a:ext uri="{FF2B5EF4-FFF2-40B4-BE49-F238E27FC236}">
                <a16:creationId xmlns:a16="http://schemas.microsoft.com/office/drawing/2014/main" id="{EB7538C1-34DD-31F3-7046-40A2A375E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5" name="Tijdelijke aanduiding voor tekst 23">
            <a:extLst>
              <a:ext uri="{FF2B5EF4-FFF2-40B4-BE49-F238E27FC236}">
                <a16:creationId xmlns:a16="http://schemas.microsoft.com/office/drawing/2014/main" id="{1BA4D1A7-55CD-BAF9-C058-4F822698D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701E6DE-F842-E065-37AC-E6AA145184B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AC1FE9AF-BA78-61CA-CFF0-AA35DBD81C9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E8E526E9-8319-2502-BC7D-27740CFF1706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51AA82-D4FB-0077-E565-CCE635C9744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5" name="Groep 87">
            <a:extLst>
              <a:ext uri="{FF2B5EF4-FFF2-40B4-BE49-F238E27FC236}">
                <a16:creationId xmlns:a16="http://schemas.microsoft.com/office/drawing/2014/main" id="{FC5D3235-D4E3-F5B8-56F2-6AE9AA9716C8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7" name="Rechthoek 88">
              <a:extLst>
                <a:ext uri="{FF2B5EF4-FFF2-40B4-BE49-F238E27FC236}">
                  <a16:creationId xmlns:a16="http://schemas.microsoft.com/office/drawing/2014/main" id="{2EAB9891-36D0-4BCF-9989-764D8BBEDB6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8" name="Ovaal 89">
              <a:extLst>
                <a:ext uri="{FF2B5EF4-FFF2-40B4-BE49-F238E27FC236}">
                  <a16:creationId xmlns:a16="http://schemas.microsoft.com/office/drawing/2014/main" id="{A56B0CDA-46F6-D47F-A9FD-5A7A858968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9" name="Ovaal 90">
              <a:extLst>
                <a:ext uri="{FF2B5EF4-FFF2-40B4-BE49-F238E27FC236}">
                  <a16:creationId xmlns:a16="http://schemas.microsoft.com/office/drawing/2014/main" id="{EF4CB42A-8228-11CB-3570-BD0CEC025B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0" name="Rechthoek 91">
              <a:extLst>
                <a:ext uri="{FF2B5EF4-FFF2-40B4-BE49-F238E27FC236}">
                  <a16:creationId xmlns:a16="http://schemas.microsoft.com/office/drawing/2014/main" id="{3EB92D09-1FA3-03A4-136F-2ADC63CC8C79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1" name="VOORBEELD">
              <a:extLst>
                <a:ext uri="{FF2B5EF4-FFF2-40B4-BE49-F238E27FC236}">
                  <a16:creationId xmlns:a16="http://schemas.microsoft.com/office/drawing/2014/main" id="{5D21F440-1D6C-78A3-758B-AB36EAED0E7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76" name="Rechthoek 97">
                <a:extLst>
                  <a:ext uri="{FF2B5EF4-FFF2-40B4-BE49-F238E27FC236}">
                    <a16:creationId xmlns:a16="http://schemas.microsoft.com/office/drawing/2014/main" id="{BFF48034-33C0-5C44-A33E-D23860F5B20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77" name="Rechthoek 98">
                <a:extLst>
                  <a:ext uri="{FF2B5EF4-FFF2-40B4-BE49-F238E27FC236}">
                    <a16:creationId xmlns:a16="http://schemas.microsoft.com/office/drawing/2014/main" id="{8080EA02-E0F0-DFD8-151C-3B0CDBCAF41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8" name="Groep 99">
                <a:extLst>
                  <a:ext uri="{FF2B5EF4-FFF2-40B4-BE49-F238E27FC236}">
                    <a16:creationId xmlns:a16="http://schemas.microsoft.com/office/drawing/2014/main" id="{A64D0DEE-76D4-7180-784C-D142263658E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09" name="Groep 130">
                  <a:extLst>
                    <a:ext uri="{FF2B5EF4-FFF2-40B4-BE49-F238E27FC236}">
                      <a16:creationId xmlns:a16="http://schemas.microsoft.com/office/drawing/2014/main" id="{EBBDC8F1-B91B-9185-20A4-E5EA543DE7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1" name="Rechte verbindingslijn 132">
                    <a:extLst>
                      <a:ext uri="{FF2B5EF4-FFF2-40B4-BE49-F238E27FC236}">
                        <a16:creationId xmlns:a16="http://schemas.microsoft.com/office/drawing/2014/main" id="{AB544B55-1231-3CAA-643D-DFBF0C3F7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33">
                    <a:extLst>
                      <a:ext uri="{FF2B5EF4-FFF2-40B4-BE49-F238E27FC236}">
                        <a16:creationId xmlns:a16="http://schemas.microsoft.com/office/drawing/2014/main" id="{EE5058E3-EB67-A73D-FDBA-C78E45EEB6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34">
                    <a:extLst>
                      <a:ext uri="{FF2B5EF4-FFF2-40B4-BE49-F238E27FC236}">
                        <a16:creationId xmlns:a16="http://schemas.microsoft.com/office/drawing/2014/main" id="{E97AA4A9-DD3E-B6F8-05D5-DC8CC16D8B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35">
                    <a:extLst>
                      <a:ext uri="{FF2B5EF4-FFF2-40B4-BE49-F238E27FC236}">
                        <a16:creationId xmlns:a16="http://schemas.microsoft.com/office/drawing/2014/main" id="{DCCC2EA8-B45D-81E7-17A0-A734CB6E85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36">
                    <a:extLst>
                      <a:ext uri="{FF2B5EF4-FFF2-40B4-BE49-F238E27FC236}">
                        <a16:creationId xmlns:a16="http://schemas.microsoft.com/office/drawing/2014/main" id="{BF3275F2-7CEC-9459-BA57-062E2B98A4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0" name="Pijl: rechts 129">
                  <a:extLst>
                    <a:ext uri="{FF2B5EF4-FFF2-40B4-BE49-F238E27FC236}">
                      <a16:creationId xmlns:a16="http://schemas.microsoft.com/office/drawing/2014/main" id="{7B88D6C3-1751-532A-F5B7-1F2638A5AF8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9" name="Groep 100">
                <a:extLst>
                  <a:ext uri="{FF2B5EF4-FFF2-40B4-BE49-F238E27FC236}">
                    <a16:creationId xmlns:a16="http://schemas.microsoft.com/office/drawing/2014/main" id="{46B52C0C-5E68-FAD9-0BC5-982B2331413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2" name="Groep 123">
                  <a:extLst>
                    <a:ext uri="{FF2B5EF4-FFF2-40B4-BE49-F238E27FC236}">
                      <a16:creationId xmlns:a16="http://schemas.microsoft.com/office/drawing/2014/main" id="{9AC35213-72EE-77C7-E546-03AD3A61DA2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4" name="Rechte verbindingslijn 125">
                    <a:extLst>
                      <a:ext uri="{FF2B5EF4-FFF2-40B4-BE49-F238E27FC236}">
                        <a16:creationId xmlns:a16="http://schemas.microsoft.com/office/drawing/2014/main" id="{2E98D8DB-65D6-6D56-E7C8-7A316BFFF5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26">
                    <a:extLst>
                      <a:ext uri="{FF2B5EF4-FFF2-40B4-BE49-F238E27FC236}">
                        <a16:creationId xmlns:a16="http://schemas.microsoft.com/office/drawing/2014/main" id="{6B3CC94B-11E5-F83C-BDFA-55A3CBBA3D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27">
                    <a:extLst>
                      <a:ext uri="{FF2B5EF4-FFF2-40B4-BE49-F238E27FC236}">
                        <a16:creationId xmlns:a16="http://schemas.microsoft.com/office/drawing/2014/main" id="{EA6E95C0-2B0D-C21C-DB39-2FE60CBD8D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28">
                    <a:extLst>
                      <a:ext uri="{FF2B5EF4-FFF2-40B4-BE49-F238E27FC236}">
                        <a16:creationId xmlns:a16="http://schemas.microsoft.com/office/drawing/2014/main" id="{828D741B-0678-5F27-8AE6-38A560E511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29">
                    <a:extLst>
                      <a:ext uri="{FF2B5EF4-FFF2-40B4-BE49-F238E27FC236}">
                        <a16:creationId xmlns:a16="http://schemas.microsoft.com/office/drawing/2014/main" id="{8CDC20EC-A092-1D2F-F4B4-972426EAB4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3" name="Pijl: rechts 122">
                  <a:extLst>
                    <a:ext uri="{FF2B5EF4-FFF2-40B4-BE49-F238E27FC236}">
                      <a16:creationId xmlns:a16="http://schemas.microsoft.com/office/drawing/2014/main" id="{490616F9-B3AA-AD19-7140-8F53067BE4F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0" name="Rechte verbindingslijn 101">
                <a:extLst>
                  <a:ext uri="{FF2B5EF4-FFF2-40B4-BE49-F238E27FC236}">
                    <a16:creationId xmlns:a16="http://schemas.microsoft.com/office/drawing/2014/main" id="{F513D7A5-6B75-BA52-FE8B-608786813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1" name="Rechte verbindingslijn 102">
                <a:extLst>
                  <a:ext uri="{FF2B5EF4-FFF2-40B4-BE49-F238E27FC236}">
                    <a16:creationId xmlns:a16="http://schemas.microsoft.com/office/drawing/2014/main" id="{175BA95C-840B-8DA2-3C7F-8794772AD3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2" name="Rechthoek 103">
                <a:extLst>
                  <a:ext uri="{FF2B5EF4-FFF2-40B4-BE49-F238E27FC236}">
                    <a16:creationId xmlns:a16="http://schemas.microsoft.com/office/drawing/2014/main" id="{616E5039-3FDF-040A-A1E5-024BBFE61A1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3" name="Rechthoek 104">
                <a:extLst>
                  <a:ext uri="{FF2B5EF4-FFF2-40B4-BE49-F238E27FC236}">
                    <a16:creationId xmlns:a16="http://schemas.microsoft.com/office/drawing/2014/main" id="{A84E87AA-1595-552B-BD7E-062D182CF4D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84" name="Groep 105">
                <a:extLst>
                  <a:ext uri="{FF2B5EF4-FFF2-40B4-BE49-F238E27FC236}">
                    <a16:creationId xmlns:a16="http://schemas.microsoft.com/office/drawing/2014/main" id="{C5D06EA3-8B17-8EEC-9DF2-FE697435981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94" name="Rechthoek 115">
                  <a:extLst>
                    <a:ext uri="{FF2B5EF4-FFF2-40B4-BE49-F238E27FC236}">
                      <a16:creationId xmlns:a16="http://schemas.microsoft.com/office/drawing/2014/main" id="{2382C3CD-28AD-98B0-CB8C-8B79BFFAC22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5" name="Groep 116">
                  <a:extLst>
                    <a:ext uri="{FF2B5EF4-FFF2-40B4-BE49-F238E27FC236}">
                      <a16:creationId xmlns:a16="http://schemas.microsoft.com/office/drawing/2014/main" id="{93D5FD8D-1AB5-5462-F660-3F7A407A91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7" name="Rechte verbindingslijn 118">
                    <a:extLst>
                      <a:ext uri="{FF2B5EF4-FFF2-40B4-BE49-F238E27FC236}">
                        <a16:creationId xmlns:a16="http://schemas.microsoft.com/office/drawing/2014/main" id="{0A6252F6-2220-C223-3576-EFE1B53C58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119">
                    <a:extLst>
                      <a:ext uri="{FF2B5EF4-FFF2-40B4-BE49-F238E27FC236}">
                        <a16:creationId xmlns:a16="http://schemas.microsoft.com/office/drawing/2014/main" id="{70F83BF2-B7B8-0E73-0F46-F09A7E1974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120">
                    <a:extLst>
                      <a:ext uri="{FF2B5EF4-FFF2-40B4-BE49-F238E27FC236}">
                        <a16:creationId xmlns:a16="http://schemas.microsoft.com/office/drawing/2014/main" id="{9854DFB0-2D10-9008-2F62-980CF7D85A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21">
                    <a:extLst>
                      <a:ext uri="{FF2B5EF4-FFF2-40B4-BE49-F238E27FC236}">
                        <a16:creationId xmlns:a16="http://schemas.microsoft.com/office/drawing/2014/main" id="{EA7045C1-8B0F-BA77-BD2E-07948F77EE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22">
                    <a:extLst>
                      <a:ext uri="{FF2B5EF4-FFF2-40B4-BE49-F238E27FC236}">
                        <a16:creationId xmlns:a16="http://schemas.microsoft.com/office/drawing/2014/main" id="{9C940791-8B8D-DF11-23BC-1100363FE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6" name="Pijl: rechts 115">
                  <a:extLst>
                    <a:ext uri="{FF2B5EF4-FFF2-40B4-BE49-F238E27FC236}">
                      <a16:creationId xmlns:a16="http://schemas.microsoft.com/office/drawing/2014/main" id="{21F26DEE-C711-B712-D318-514416A153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106">
                <a:extLst>
                  <a:ext uri="{FF2B5EF4-FFF2-40B4-BE49-F238E27FC236}">
                    <a16:creationId xmlns:a16="http://schemas.microsoft.com/office/drawing/2014/main" id="{CB92D1EE-FCB2-FEB3-A77A-685FFACC8C2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86" name="Rechthoek 107">
                  <a:extLst>
                    <a:ext uri="{FF2B5EF4-FFF2-40B4-BE49-F238E27FC236}">
                      <a16:creationId xmlns:a16="http://schemas.microsoft.com/office/drawing/2014/main" id="{E315447A-E419-DD0A-82E0-4B63E3DA9EA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7" name="Groep 108">
                  <a:extLst>
                    <a:ext uri="{FF2B5EF4-FFF2-40B4-BE49-F238E27FC236}">
                      <a16:creationId xmlns:a16="http://schemas.microsoft.com/office/drawing/2014/main" id="{722CC1ED-2669-9004-65BE-3CA9D269531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9" name="Rechte verbindingslijn 110">
                    <a:extLst>
                      <a:ext uri="{FF2B5EF4-FFF2-40B4-BE49-F238E27FC236}">
                        <a16:creationId xmlns:a16="http://schemas.microsoft.com/office/drawing/2014/main" id="{B1D1797C-33FC-44A7-997D-B1BC335F8F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Rechte verbindingslijn 111">
                    <a:extLst>
                      <a:ext uri="{FF2B5EF4-FFF2-40B4-BE49-F238E27FC236}">
                        <a16:creationId xmlns:a16="http://schemas.microsoft.com/office/drawing/2014/main" id="{3C56FF4D-2B05-F5A6-7D42-AAC1B36673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112">
                    <a:extLst>
                      <a:ext uri="{FF2B5EF4-FFF2-40B4-BE49-F238E27FC236}">
                        <a16:creationId xmlns:a16="http://schemas.microsoft.com/office/drawing/2014/main" id="{EAB1710A-AB23-CB9A-DE32-5769D50D5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113">
                    <a:extLst>
                      <a:ext uri="{FF2B5EF4-FFF2-40B4-BE49-F238E27FC236}">
                        <a16:creationId xmlns:a16="http://schemas.microsoft.com/office/drawing/2014/main" id="{1727023C-25E5-0E6C-080C-1D5532C7A5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114">
                    <a:extLst>
                      <a:ext uri="{FF2B5EF4-FFF2-40B4-BE49-F238E27FC236}">
                        <a16:creationId xmlns:a16="http://schemas.microsoft.com/office/drawing/2014/main" id="{91C857C1-3273-4A79-3EF8-4C117AD648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8" name="Pijl: rechts 107">
                  <a:extLst>
                    <a:ext uri="{FF2B5EF4-FFF2-40B4-BE49-F238E27FC236}">
                      <a16:creationId xmlns:a16="http://schemas.microsoft.com/office/drawing/2014/main" id="{790AF768-D169-031B-2815-5F72A0D62D0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2" name="Ovaal 93">
              <a:extLst>
                <a:ext uri="{FF2B5EF4-FFF2-40B4-BE49-F238E27FC236}">
                  <a16:creationId xmlns:a16="http://schemas.microsoft.com/office/drawing/2014/main" id="{AC5606B2-4B15-9F7E-0C66-BD058D8D54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3" name="Ovaal 94">
              <a:extLst>
                <a:ext uri="{FF2B5EF4-FFF2-40B4-BE49-F238E27FC236}">
                  <a16:creationId xmlns:a16="http://schemas.microsoft.com/office/drawing/2014/main" id="{289C5B40-CBB3-A32C-392F-3E2D122F7A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4" name="Ovaal 95">
              <a:extLst>
                <a:ext uri="{FF2B5EF4-FFF2-40B4-BE49-F238E27FC236}">
                  <a16:creationId xmlns:a16="http://schemas.microsoft.com/office/drawing/2014/main" id="{6106FF23-854F-107B-364C-D442C637E4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75" name="Afbeelding 96">
              <a:extLst>
                <a:ext uri="{FF2B5EF4-FFF2-40B4-BE49-F238E27FC236}">
                  <a16:creationId xmlns:a16="http://schemas.microsoft.com/office/drawing/2014/main" id="{43DEE628-A036-7F12-66A1-5E94852746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04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3F46225-D7E5-083A-CACC-8AC40D727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9" y="735243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6" y="4075132"/>
                  <a:pt x="1596276" y="3193321"/>
                </a:cubicBezTo>
                <a:lnTo>
                  <a:pt x="0" y="319332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5B4D5780-892D-4D40-13F7-9CA24155210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31" name="Tijdelijke aanduiding voor datum 3">
            <a:extLst>
              <a:ext uri="{FF2B5EF4-FFF2-40B4-BE49-F238E27FC236}">
                <a16:creationId xmlns:a16="http://schemas.microsoft.com/office/drawing/2014/main" id="{DD83D051-2A77-25B6-FEE8-2F71DEC9FFA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32" name="Tijdelijke aanduiding voor voettekst 4">
            <a:extLst>
              <a:ext uri="{FF2B5EF4-FFF2-40B4-BE49-F238E27FC236}">
                <a16:creationId xmlns:a16="http://schemas.microsoft.com/office/drawing/2014/main" id="{2536BC32-8699-D46A-04EC-5D9F90A566E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3ADC383-B0F0-1098-29FE-8B94991035FE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34" name="Groep 87">
            <a:extLst>
              <a:ext uri="{FF2B5EF4-FFF2-40B4-BE49-F238E27FC236}">
                <a16:creationId xmlns:a16="http://schemas.microsoft.com/office/drawing/2014/main" id="{B0C1A3B6-E441-0CCD-C5F1-5499356E5EF0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35" name="Rechthoek 88">
              <a:extLst>
                <a:ext uri="{FF2B5EF4-FFF2-40B4-BE49-F238E27FC236}">
                  <a16:creationId xmlns:a16="http://schemas.microsoft.com/office/drawing/2014/main" id="{F585C5DC-B8FF-0044-E703-2720886F166D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6" name="Ovaal 89">
              <a:extLst>
                <a:ext uri="{FF2B5EF4-FFF2-40B4-BE49-F238E27FC236}">
                  <a16:creationId xmlns:a16="http://schemas.microsoft.com/office/drawing/2014/main" id="{993F0E94-949A-B5E4-E7C0-DAA872656D3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7" name="Ovaal 90">
              <a:extLst>
                <a:ext uri="{FF2B5EF4-FFF2-40B4-BE49-F238E27FC236}">
                  <a16:creationId xmlns:a16="http://schemas.microsoft.com/office/drawing/2014/main" id="{A80B3032-93E9-0105-EE4D-C725287CF0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8" name="Rechthoek 91">
              <a:extLst>
                <a:ext uri="{FF2B5EF4-FFF2-40B4-BE49-F238E27FC236}">
                  <a16:creationId xmlns:a16="http://schemas.microsoft.com/office/drawing/2014/main" id="{89700E5B-0010-E329-056D-967E9B15535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9" name="VOORBEELD">
              <a:extLst>
                <a:ext uri="{FF2B5EF4-FFF2-40B4-BE49-F238E27FC236}">
                  <a16:creationId xmlns:a16="http://schemas.microsoft.com/office/drawing/2014/main" id="{321FA7C4-B1CB-1DC6-1119-B15DD0FC32C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44" name="Rechthoek 97">
                <a:extLst>
                  <a:ext uri="{FF2B5EF4-FFF2-40B4-BE49-F238E27FC236}">
                    <a16:creationId xmlns:a16="http://schemas.microsoft.com/office/drawing/2014/main" id="{4A056D1F-28A4-A450-211C-F96AC9A8B85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5" name="Rechthoek 98">
                <a:extLst>
                  <a:ext uri="{FF2B5EF4-FFF2-40B4-BE49-F238E27FC236}">
                    <a16:creationId xmlns:a16="http://schemas.microsoft.com/office/drawing/2014/main" id="{AAB09369-F789-EDCE-228E-D6656C1D9D8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6" name="Groep 99">
                <a:extLst>
                  <a:ext uri="{FF2B5EF4-FFF2-40B4-BE49-F238E27FC236}">
                    <a16:creationId xmlns:a16="http://schemas.microsoft.com/office/drawing/2014/main" id="{560942A5-4B5B-A546-98B6-8639CCA3DA1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7" name="Groep 130">
                  <a:extLst>
                    <a:ext uri="{FF2B5EF4-FFF2-40B4-BE49-F238E27FC236}">
                      <a16:creationId xmlns:a16="http://schemas.microsoft.com/office/drawing/2014/main" id="{DFF57782-7DF9-F82A-B044-ECCDDB94C4A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32">
                    <a:extLst>
                      <a:ext uri="{FF2B5EF4-FFF2-40B4-BE49-F238E27FC236}">
                        <a16:creationId xmlns:a16="http://schemas.microsoft.com/office/drawing/2014/main" id="{A978AEE5-D105-5502-BCD8-E521168697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33">
                    <a:extLst>
                      <a:ext uri="{FF2B5EF4-FFF2-40B4-BE49-F238E27FC236}">
                        <a16:creationId xmlns:a16="http://schemas.microsoft.com/office/drawing/2014/main" id="{42F6FA6B-BCAD-159A-7AEE-13898E68ED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34">
                    <a:extLst>
                      <a:ext uri="{FF2B5EF4-FFF2-40B4-BE49-F238E27FC236}">
                        <a16:creationId xmlns:a16="http://schemas.microsoft.com/office/drawing/2014/main" id="{D52795FF-C827-8EBF-E010-C8EA4F4727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35">
                    <a:extLst>
                      <a:ext uri="{FF2B5EF4-FFF2-40B4-BE49-F238E27FC236}">
                        <a16:creationId xmlns:a16="http://schemas.microsoft.com/office/drawing/2014/main" id="{7A314F33-CAB4-D8FB-F9ED-60250ECBAD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36">
                    <a:extLst>
                      <a:ext uri="{FF2B5EF4-FFF2-40B4-BE49-F238E27FC236}">
                        <a16:creationId xmlns:a16="http://schemas.microsoft.com/office/drawing/2014/main" id="{3C4C37F8-76B1-7419-498B-3544FD94C1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29">
                  <a:extLst>
                    <a:ext uri="{FF2B5EF4-FFF2-40B4-BE49-F238E27FC236}">
                      <a16:creationId xmlns:a16="http://schemas.microsoft.com/office/drawing/2014/main" id="{BF904D09-B928-F528-D2FB-C3CD28CE8A1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0">
                <a:extLst>
                  <a:ext uri="{FF2B5EF4-FFF2-40B4-BE49-F238E27FC236}">
                    <a16:creationId xmlns:a16="http://schemas.microsoft.com/office/drawing/2014/main" id="{DDF24353-1CA4-11D1-C17F-BFDDF75A7F6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0" name="Groep 123">
                  <a:extLst>
                    <a:ext uri="{FF2B5EF4-FFF2-40B4-BE49-F238E27FC236}">
                      <a16:creationId xmlns:a16="http://schemas.microsoft.com/office/drawing/2014/main" id="{1199964E-FE75-DD3D-26EF-1B364B3E1B5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2" name="Rechte verbindingslijn 125">
                    <a:extLst>
                      <a:ext uri="{FF2B5EF4-FFF2-40B4-BE49-F238E27FC236}">
                        <a16:creationId xmlns:a16="http://schemas.microsoft.com/office/drawing/2014/main" id="{48BF350C-1DEC-E00D-A4EB-0B8508288A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26">
                    <a:extLst>
                      <a:ext uri="{FF2B5EF4-FFF2-40B4-BE49-F238E27FC236}">
                        <a16:creationId xmlns:a16="http://schemas.microsoft.com/office/drawing/2014/main" id="{7AFE200E-5E9C-E48E-087D-8B0DDDAE87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27">
                    <a:extLst>
                      <a:ext uri="{FF2B5EF4-FFF2-40B4-BE49-F238E27FC236}">
                        <a16:creationId xmlns:a16="http://schemas.microsoft.com/office/drawing/2014/main" id="{3E0D13ED-AA34-D67D-EF28-2CA3AC61AF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8">
                    <a:extLst>
                      <a:ext uri="{FF2B5EF4-FFF2-40B4-BE49-F238E27FC236}">
                        <a16:creationId xmlns:a16="http://schemas.microsoft.com/office/drawing/2014/main" id="{58FFA189-1AF4-579B-1C55-4275C50E60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29">
                    <a:extLst>
                      <a:ext uri="{FF2B5EF4-FFF2-40B4-BE49-F238E27FC236}">
                        <a16:creationId xmlns:a16="http://schemas.microsoft.com/office/drawing/2014/main" id="{E6B34BEB-EDE5-0064-04C5-B3450DF8E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1" name="Pijl: rechts 122">
                  <a:extLst>
                    <a:ext uri="{FF2B5EF4-FFF2-40B4-BE49-F238E27FC236}">
                      <a16:creationId xmlns:a16="http://schemas.microsoft.com/office/drawing/2014/main" id="{0D1F2663-3CA7-8D86-F8A2-6C23C07106B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8" name="Rechte verbindingslijn 101">
                <a:extLst>
                  <a:ext uri="{FF2B5EF4-FFF2-40B4-BE49-F238E27FC236}">
                    <a16:creationId xmlns:a16="http://schemas.microsoft.com/office/drawing/2014/main" id="{7E20ED81-323F-ADEB-01D4-BE0B8477A5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9" name="Rechte verbindingslijn 102">
                <a:extLst>
                  <a:ext uri="{FF2B5EF4-FFF2-40B4-BE49-F238E27FC236}">
                    <a16:creationId xmlns:a16="http://schemas.microsoft.com/office/drawing/2014/main" id="{97107271-E35E-1D13-5AF5-676AAFBE35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0" name="Rechthoek 103">
                <a:extLst>
                  <a:ext uri="{FF2B5EF4-FFF2-40B4-BE49-F238E27FC236}">
                    <a16:creationId xmlns:a16="http://schemas.microsoft.com/office/drawing/2014/main" id="{4DECC8BA-6231-ECA8-5AC0-C86C2AB80F2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1" name="Rechthoek 104">
                <a:extLst>
                  <a:ext uri="{FF2B5EF4-FFF2-40B4-BE49-F238E27FC236}">
                    <a16:creationId xmlns:a16="http://schemas.microsoft.com/office/drawing/2014/main" id="{56DDD9EE-743F-ED5B-8EE0-F58EA419EF6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2" name="Groep 105">
                <a:extLst>
                  <a:ext uri="{FF2B5EF4-FFF2-40B4-BE49-F238E27FC236}">
                    <a16:creationId xmlns:a16="http://schemas.microsoft.com/office/drawing/2014/main" id="{441258DC-5E4C-C1F8-64AA-60A9D4E2B2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2" name="Rechthoek 115">
                  <a:extLst>
                    <a:ext uri="{FF2B5EF4-FFF2-40B4-BE49-F238E27FC236}">
                      <a16:creationId xmlns:a16="http://schemas.microsoft.com/office/drawing/2014/main" id="{E0A19168-53B8-2F3F-E05C-B377FBF5D08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3" name="Groep 116">
                  <a:extLst>
                    <a:ext uri="{FF2B5EF4-FFF2-40B4-BE49-F238E27FC236}">
                      <a16:creationId xmlns:a16="http://schemas.microsoft.com/office/drawing/2014/main" id="{E0B05542-D852-E17C-7B9F-B128E38295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5" name="Rechte verbindingslijn 118">
                    <a:extLst>
                      <a:ext uri="{FF2B5EF4-FFF2-40B4-BE49-F238E27FC236}">
                        <a16:creationId xmlns:a16="http://schemas.microsoft.com/office/drawing/2014/main" id="{5CD3A15B-AA7D-60B1-907A-F2048776F1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19">
                    <a:extLst>
                      <a:ext uri="{FF2B5EF4-FFF2-40B4-BE49-F238E27FC236}">
                        <a16:creationId xmlns:a16="http://schemas.microsoft.com/office/drawing/2014/main" id="{4881C329-6999-568F-C54E-58E62A8134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0">
                    <a:extLst>
                      <a:ext uri="{FF2B5EF4-FFF2-40B4-BE49-F238E27FC236}">
                        <a16:creationId xmlns:a16="http://schemas.microsoft.com/office/drawing/2014/main" id="{C1EFC18D-1240-F221-2EA4-45A8098BCD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1">
                    <a:extLst>
                      <a:ext uri="{FF2B5EF4-FFF2-40B4-BE49-F238E27FC236}">
                        <a16:creationId xmlns:a16="http://schemas.microsoft.com/office/drawing/2014/main" id="{3C752A07-4A6C-94C2-8252-E7B05B7CD9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2">
                    <a:extLst>
                      <a:ext uri="{FF2B5EF4-FFF2-40B4-BE49-F238E27FC236}">
                        <a16:creationId xmlns:a16="http://schemas.microsoft.com/office/drawing/2014/main" id="{2F00F015-D26A-BE87-4CC9-642FFC935A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4" name="Pijl: rechts 115">
                  <a:extLst>
                    <a:ext uri="{FF2B5EF4-FFF2-40B4-BE49-F238E27FC236}">
                      <a16:creationId xmlns:a16="http://schemas.microsoft.com/office/drawing/2014/main" id="{FDCBDA3D-A8D0-78AE-C407-04A5BED1817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3" name="Groep 106">
                <a:extLst>
                  <a:ext uri="{FF2B5EF4-FFF2-40B4-BE49-F238E27FC236}">
                    <a16:creationId xmlns:a16="http://schemas.microsoft.com/office/drawing/2014/main" id="{5EE558DC-2FFB-664D-BE5D-FDDF1C3054C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4" name="Rechthoek 107">
                  <a:extLst>
                    <a:ext uri="{FF2B5EF4-FFF2-40B4-BE49-F238E27FC236}">
                      <a16:creationId xmlns:a16="http://schemas.microsoft.com/office/drawing/2014/main" id="{1D794255-A562-900B-EE49-CC851B12FAB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5" name="Groep 108">
                  <a:extLst>
                    <a:ext uri="{FF2B5EF4-FFF2-40B4-BE49-F238E27FC236}">
                      <a16:creationId xmlns:a16="http://schemas.microsoft.com/office/drawing/2014/main" id="{4AFBBAF6-3AF7-A252-2DAD-45E37F266B2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7" name="Rechte verbindingslijn 110">
                    <a:extLst>
                      <a:ext uri="{FF2B5EF4-FFF2-40B4-BE49-F238E27FC236}">
                        <a16:creationId xmlns:a16="http://schemas.microsoft.com/office/drawing/2014/main" id="{29668C9D-CB4E-12A6-6FB8-2A9BA2602F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11">
                    <a:extLst>
                      <a:ext uri="{FF2B5EF4-FFF2-40B4-BE49-F238E27FC236}">
                        <a16:creationId xmlns:a16="http://schemas.microsoft.com/office/drawing/2014/main" id="{1F6D6E49-1D38-6B1F-795F-DF586DE18A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12">
                    <a:extLst>
                      <a:ext uri="{FF2B5EF4-FFF2-40B4-BE49-F238E27FC236}">
                        <a16:creationId xmlns:a16="http://schemas.microsoft.com/office/drawing/2014/main" id="{6B1DDCD2-1AD1-C3F3-32CF-7D8F72CBB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3">
                    <a:extLst>
                      <a:ext uri="{FF2B5EF4-FFF2-40B4-BE49-F238E27FC236}">
                        <a16:creationId xmlns:a16="http://schemas.microsoft.com/office/drawing/2014/main" id="{094853E5-2A8E-DD40-28AA-F2304877C8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14">
                    <a:extLst>
                      <a:ext uri="{FF2B5EF4-FFF2-40B4-BE49-F238E27FC236}">
                        <a16:creationId xmlns:a16="http://schemas.microsoft.com/office/drawing/2014/main" id="{6B52DEA2-A845-7091-7848-529E2D7FD5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6" name="Pijl: rechts 107">
                  <a:extLst>
                    <a:ext uri="{FF2B5EF4-FFF2-40B4-BE49-F238E27FC236}">
                      <a16:creationId xmlns:a16="http://schemas.microsoft.com/office/drawing/2014/main" id="{6805D220-5788-F2F1-2FD0-348873C0EE7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0" name="Ovaal 93">
              <a:extLst>
                <a:ext uri="{FF2B5EF4-FFF2-40B4-BE49-F238E27FC236}">
                  <a16:creationId xmlns:a16="http://schemas.microsoft.com/office/drawing/2014/main" id="{57211102-856C-C787-1FB8-9DBF1A7E7A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1" name="Ovaal 94">
              <a:extLst>
                <a:ext uri="{FF2B5EF4-FFF2-40B4-BE49-F238E27FC236}">
                  <a16:creationId xmlns:a16="http://schemas.microsoft.com/office/drawing/2014/main" id="{7E1AD09B-85FE-D16E-F87F-B95DA12EB5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2" name="Ovaal 95">
              <a:extLst>
                <a:ext uri="{FF2B5EF4-FFF2-40B4-BE49-F238E27FC236}">
                  <a16:creationId xmlns:a16="http://schemas.microsoft.com/office/drawing/2014/main" id="{2E68485A-6B43-7E0C-1AF0-B439CB6EF2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3" name="Afbeelding 96">
              <a:extLst>
                <a:ext uri="{FF2B5EF4-FFF2-40B4-BE49-F238E27FC236}">
                  <a16:creationId xmlns:a16="http://schemas.microsoft.com/office/drawing/2014/main" id="{F8F18E59-F014-CBA2-1D00-36929FD906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3A92CF6-D47C-AA98-458B-88BFBDF9B6EC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85" name="Groep 1">
            <a:extLst>
              <a:ext uri="{FF2B5EF4-FFF2-40B4-BE49-F238E27FC236}">
                <a16:creationId xmlns:a16="http://schemas.microsoft.com/office/drawing/2014/main" id="{3E818C36-70D2-5159-8308-C8CBD6A5CAAE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6" name="Rechthoek 4">
              <a:extLst>
                <a:ext uri="{FF2B5EF4-FFF2-40B4-BE49-F238E27FC236}">
                  <a16:creationId xmlns:a16="http://schemas.microsoft.com/office/drawing/2014/main" id="{0C661EC6-79A8-44D3-E1AE-A512BAC8891B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7" name="Ovaal 7">
              <a:extLst>
                <a:ext uri="{FF2B5EF4-FFF2-40B4-BE49-F238E27FC236}">
                  <a16:creationId xmlns:a16="http://schemas.microsoft.com/office/drawing/2014/main" id="{45E3CAC1-C844-66CA-2C7E-38F7C4FB5E16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8" name="Rechthoek 20">
              <a:extLst>
                <a:ext uri="{FF2B5EF4-FFF2-40B4-BE49-F238E27FC236}">
                  <a16:creationId xmlns:a16="http://schemas.microsoft.com/office/drawing/2014/main" id="{BFCFF5F2-47EE-C513-792D-7A2DD82F3C3D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9" name="Groep 21">
              <a:extLst>
                <a:ext uri="{FF2B5EF4-FFF2-40B4-BE49-F238E27FC236}">
                  <a16:creationId xmlns:a16="http://schemas.microsoft.com/office/drawing/2014/main" id="{CFB8D0C9-7E2C-D1B9-B1C9-2294BC1BC36E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0" name="Rechthoek 72">
                <a:extLst>
                  <a:ext uri="{FF2B5EF4-FFF2-40B4-BE49-F238E27FC236}">
                    <a16:creationId xmlns:a16="http://schemas.microsoft.com/office/drawing/2014/main" id="{9B4FC065-CECF-EFE1-D401-FD427A9788B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1" name="Ovaal 73">
                <a:extLst>
                  <a:ext uri="{FF2B5EF4-FFF2-40B4-BE49-F238E27FC236}">
                    <a16:creationId xmlns:a16="http://schemas.microsoft.com/office/drawing/2014/main" id="{B8779D75-006D-174E-D4F4-626C738C559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2" name="Vrije vorm: vorm 101">
                <a:extLst>
                  <a:ext uri="{FF2B5EF4-FFF2-40B4-BE49-F238E27FC236}">
                    <a16:creationId xmlns:a16="http://schemas.microsoft.com/office/drawing/2014/main" id="{498C62A3-D699-FF1C-B341-35612DC42CE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3" name="Rechthoek: afgeronde hoeken 102">
                <a:extLst>
                  <a:ext uri="{FF2B5EF4-FFF2-40B4-BE49-F238E27FC236}">
                    <a16:creationId xmlns:a16="http://schemas.microsoft.com/office/drawing/2014/main" id="{0C1A04BC-1AEB-F8F8-9942-D183E529466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44" name="Rechte verbindingslijn 76">
                <a:extLst>
                  <a:ext uri="{FF2B5EF4-FFF2-40B4-BE49-F238E27FC236}">
                    <a16:creationId xmlns:a16="http://schemas.microsoft.com/office/drawing/2014/main" id="{416D2B3A-44CC-42E7-74F0-E6E2F8D59D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5" name="Rechte verbindingslijn 77">
                <a:extLst>
                  <a:ext uri="{FF2B5EF4-FFF2-40B4-BE49-F238E27FC236}">
                    <a16:creationId xmlns:a16="http://schemas.microsoft.com/office/drawing/2014/main" id="{ECE916BD-4CE7-1B3C-860A-3F881A2D6A64}"/>
                  </a:ext>
                </a:extLst>
              </p:cNvPr>
              <p:cNvCxnSpPr>
                <a:cxnSpLocks/>
                <a:stCxn id="24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0" name="Ovaal 22">
              <a:extLst>
                <a:ext uri="{FF2B5EF4-FFF2-40B4-BE49-F238E27FC236}">
                  <a16:creationId xmlns:a16="http://schemas.microsoft.com/office/drawing/2014/main" id="{232E6531-D37A-0DD9-8EC2-74ECF9DACD1B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1" name="Rechthoek 23">
              <a:extLst>
                <a:ext uri="{FF2B5EF4-FFF2-40B4-BE49-F238E27FC236}">
                  <a16:creationId xmlns:a16="http://schemas.microsoft.com/office/drawing/2014/main" id="{ACD36717-7279-3F13-7AA8-A127FC6B66A3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2" name="Groep 24">
              <a:extLst>
                <a:ext uri="{FF2B5EF4-FFF2-40B4-BE49-F238E27FC236}">
                  <a16:creationId xmlns:a16="http://schemas.microsoft.com/office/drawing/2014/main" id="{761933A0-6103-A105-08ED-7E48150B9D7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7" name="Rechthoek 69">
                <a:extLst>
                  <a:ext uri="{FF2B5EF4-FFF2-40B4-BE49-F238E27FC236}">
                    <a16:creationId xmlns:a16="http://schemas.microsoft.com/office/drawing/2014/main" id="{2ED88268-3C1D-1194-2430-9FF8EA174E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8" name="Rechte verbindingslijn 70">
                <a:extLst>
                  <a:ext uri="{FF2B5EF4-FFF2-40B4-BE49-F238E27FC236}">
                    <a16:creationId xmlns:a16="http://schemas.microsoft.com/office/drawing/2014/main" id="{0BE2F4D5-412C-FCEA-6BF2-2D145C2126B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9" name="Gelijkbenige driehoek 98">
                <a:extLst>
                  <a:ext uri="{FF2B5EF4-FFF2-40B4-BE49-F238E27FC236}">
                    <a16:creationId xmlns:a16="http://schemas.microsoft.com/office/drawing/2014/main" id="{460ADC90-41A5-E542-F3E0-5640E3CA138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3" name="Ovaal 25">
              <a:extLst>
                <a:ext uri="{FF2B5EF4-FFF2-40B4-BE49-F238E27FC236}">
                  <a16:creationId xmlns:a16="http://schemas.microsoft.com/office/drawing/2014/main" id="{AD46DF40-6A8E-EE37-92FB-2D124A784D4B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4" name="Rechthoek 26">
              <a:extLst>
                <a:ext uri="{FF2B5EF4-FFF2-40B4-BE49-F238E27FC236}">
                  <a16:creationId xmlns:a16="http://schemas.microsoft.com/office/drawing/2014/main" id="{C36C3258-DCE7-65DB-8DD3-40852F2D6273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5" name="Ovaal 27">
              <a:extLst>
                <a:ext uri="{FF2B5EF4-FFF2-40B4-BE49-F238E27FC236}">
                  <a16:creationId xmlns:a16="http://schemas.microsoft.com/office/drawing/2014/main" id="{332DBD46-4630-D8CD-5522-4CBB201DAE59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6" name="Rechthoek 28">
              <a:extLst>
                <a:ext uri="{FF2B5EF4-FFF2-40B4-BE49-F238E27FC236}">
                  <a16:creationId xmlns:a16="http://schemas.microsoft.com/office/drawing/2014/main" id="{C6BBB7E4-E2D2-F6A0-36D2-DA617CE4F42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7" name="Groep 29">
              <a:extLst>
                <a:ext uri="{FF2B5EF4-FFF2-40B4-BE49-F238E27FC236}">
                  <a16:creationId xmlns:a16="http://schemas.microsoft.com/office/drawing/2014/main" id="{8918DC31-501D-B10F-B1C1-BBC2CD9B17A5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1" name="Groep 53">
                <a:extLst>
                  <a:ext uri="{FF2B5EF4-FFF2-40B4-BE49-F238E27FC236}">
                    <a16:creationId xmlns:a16="http://schemas.microsoft.com/office/drawing/2014/main" id="{161942C6-2E49-5821-5C27-004074584B3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24" name="Groep 56">
                  <a:extLst>
                    <a:ext uri="{FF2B5EF4-FFF2-40B4-BE49-F238E27FC236}">
                      <a16:creationId xmlns:a16="http://schemas.microsoft.com/office/drawing/2014/main" id="{FE56F11A-CE6B-CC8D-4F45-7B3F8EE8108E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1" name="Groep 63">
                    <a:extLst>
                      <a:ext uri="{FF2B5EF4-FFF2-40B4-BE49-F238E27FC236}">
                        <a16:creationId xmlns:a16="http://schemas.microsoft.com/office/drawing/2014/main" id="{7B46F1A0-7F7D-B426-363F-0447B4DC3C4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34" name="Rechthoek 66">
                      <a:extLst>
                        <a:ext uri="{FF2B5EF4-FFF2-40B4-BE49-F238E27FC236}">
                          <a16:creationId xmlns:a16="http://schemas.microsoft.com/office/drawing/2014/main" id="{F36A2825-3261-9248-7D8C-075FDFE61F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5" name="Rechthoek 67">
                      <a:extLst>
                        <a:ext uri="{FF2B5EF4-FFF2-40B4-BE49-F238E27FC236}">
                          <a16:creationId xmlns:a16="http://schemas.microsoft.com/office/drawing/2014/main" id="{17DC0A44-4ABA-FB92-0051-1FAABE9FE0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6" name="Ovaal 68">
                      <a:extLst>
                        <a:ext uri="{FF2B5EF4-FFF2-40B4-BE49-F238E27FC236}">
                          <a16:creationId xmlns:a16="http://schemas.microsoft.com/office/drawing/2014/main" id="{B4CD3EBC-9A03-78EF-36DF-66DAE15EB27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2" name="Afbeelding 64">
                    <a:extLst>
                      <a:ext uri="{FF2B5EF4-FFF2-40B4-BE49-F238E27FC236}">
                        <a16:creationId xmlns:a16="http://schemas.microsoft.com/office/drawing/2014/main" id="{96F1C01E-90AC-8D39-4D87-C3214AAF844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3" name="Afbeelding 65">
                    <a:extLst>
                      <a:ext uri="{FF2B5EF4-FFF2-40B4-BE49-F238E27FC236}">
                        <a16:creationId xmlns:a16="http://schemas.microsoft.com/office/drawing/2014/main" id="{A01C390D-9FE2-BC69-F2FF-C412E4FD535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5" name="Groep 57">
                  <a:extLst>
                    <a:ext uri="{FF2B5EF4-FFF2-40B4-BE49-F238E27FC236}">
                      <a16:creationId xmlns:a16="http://schemas.microsoft.com/office/drawing/2014/main" id="{97E6C7D3-B5F5-8F88-7EBC-102B728534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9" name="Rechthoek 61">
                    <a:extLst>
                      <a:ext uri="{FF2B5EF4-FFF2-40B4-BE49-F238E27FC236}">
                        <a16:creationId xmlns:a16="http://schemas.microsoft.com/office/drawing/2014/main" id="{65CF5291-2B18-A948-2C8B-0DB58FF08E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0" name="Rechthoek 62">
                    <a:extLst>
                      <a:ext uri="{FF2B5EF4-FFF2-40B4-BE49-F238E27FC236}">
                        <a16:creationId xmlns:a16="http://schemas.microsoft.com/office/drawing/2014/main" id="{C76D91B4-70D4-D97D-38D6-EAD8F4057B3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6" name="Groep 58">
                  <a:extLst>
                    <a:ext uri="{FF2B5EF4-FFF2-40B4-BE49-F238E27FC236}">
                      <a16:creationId xmlns:a16="http://schemas.microsoft.com/office/drawing/2014/main" id="{BA59BF72-31EB-E4CA-7CAB-109C4489395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7" name="Rechthoek 59">
                    <a:extLst>
                      <a:ext uri="{FF2B5EF4-FFF2-40B4-BE49-F238E27FC236}">
                        <a16:creationId xmlns:a16="http://schemas.microsoft.com/office/drawing/2014/main" id="{CBE40F85-9BD2-D2FA-6A7E-6486915527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8" name="Rechthoek 60">
                    <a:extLst>
                      <a:ext uri="{FF2B5EF4-FFF2-40B4-BE49-F238E27FC236}">
                        <a16:creationId xmlns:a16="http://schemas.microsoft.com/office/drawing/2014/main" id="{6D9EF5BD-6191-6413-45CC-6FCB6973327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2" name="Rechthoek 54">
                <a:extLst>
                  <a:ext uri="{FF2B5EF4-FFF2-40B4-BE49-F238E27FC236}">
                    <a16:creationId xmlns:a16="http://schemas.microsoft.com/office/drawing/2014/main" id="{28161D59-2FF8-71CE-CBDC-CB35A5CF217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3" name="Gelijkbenige driehoek 78">
                <a:extLst>
                  <a:ext uri="{FF2B5EF4-FFF2-40B4-BE49-F238E27FC236}">
                    <a16:creationId xmlns:a16="http://schemas.microsoft.com/office/drawing/2014/main" id="{58FACD59-6E07-9ED5-9718-25286A915B5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8" name="Rechthoek 30">
              <a:extLst>
                <a:ext uri="{FF2B5EF4-FFF2-40B4-BE49-F238E27FC236}">
                  <a16:creationId xmlns:a16="http://schemas.microsoft.com/office/drawing/2014/main" id="{2F71EA87-1B81-F6DA-E23A-E17F8302F40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9" name="Groep 31">
              <a:extLst>
                <a:ext uri="{FF2B5EF4-FFF2-40B4-BE49-F238E27FC236}">
                  <a16:creationId xmlns:a16="http://schemas.microsoft.com/office/drawing/2014/main" id="{14E3D30F-DB88-A034-90E6-84464D777E6F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0" name="Rechthoek 32">
                <a:extLst>
                  <a:ext uri="{FF2B5EF4-FFF2-40B4-BE49-F238E27FC236}">
                    <a16:creationId xmlns:a16="http://schemas.microsoft.com/office/drawing/2014/main" id="{3693BCD2-C165-5C34-B638-E1CFC8D4D39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1" name="Rechthoek 33">
                <a:extLst>
                  <a:ext uri="{FF2B5EF4-FFF2-40B4-BE49-F238E27FC236}">
                    <a16:creationId xmlns:a16="http://schemas.microsoft.com/office/drawing/2014/main" id="{83DF28E3-FAB0-151A-0ED4-AFD50AD67D8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2" name="Groep 34">
                <a:extLst>
                  <a:ext uri="{FF2B5EF4-FFF2-40B4-BE49-F238E27FC236}">
                    <a16:creationId xmlns:a16="http://schemas.microsoft.com/office/drawing/2014/main" id="{E32ED173-198B-F071-FF40-DC0A3DC125E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5" name="Rechthoek: afgeronde hoeken 61">
                  <a:extLst>
                    <a:ext uri="{FF2B5EF4-FFF2-40B4-BE49-F238E27FC236}">
                      <a16:creationId xmlns:a16="http://schemas.microsoft.com/office/drawing/2014/main" id="{9BFCFE5C-8FF0-3B4D-D7F3-DD0EDA75480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6" name="Rechthoek 48">
                  <a:extLst>
                    <a:ext uri="{FF2B5EF4-FFF2-40B4-BE49-F238E27FC236}">
                      <a16:creationId xmlns:a16="http://schemas.microsoft.com/office/drawing/2014/main" id="{2ABC0137-31DB-E077-D7FB-A1F500BA17D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7" name="Rechthoek 49">
                  <a:extLst>
                    <a:ext uri="{FF2B5EF4-FFF2-40B4-BE49-F238E27FC236}">
                      <a16:creationId xmlns:a16="http://schemas.microsoft.com/office/drawing/2014/main" id="{71B8E67C-2717-F4FA-04D1-DA0A108F04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8" name="Rechthoek 50">
                  <a:extLst>
                    <a:ext uri="{FF2B5EF4-FFF2-40B4-BE49-F238E27FC236}">
                      <a16:creationId xmlns:a16="http://schemas.microsoft.com/office/drawing/2014/main" id="{49ED5376-E429-23D7-4056-9D24A553502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9" name="Rechthoek 51">
                  <a:extLst>
                    <a:ext uri="{FF2B5EF4-FFF2-40B4-BE49-F238E27FC236}">
                      <a16:creationId xmlns:a16="http://schemas.microsoft.com/office/drawing/2014/main" id="{29A146F6-46F7-8C45-0CD7-A05EF90329E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0" name="Rechthoek 52">
                  <a:extLst>
                    <a:ext uri="{FF2B5EF4-FFF2-40B4-BE49-F238E27FC236}">
                      <a16:creationId xmlns:a16="http://schemas.microsoft.com/office/drawing/2014/main" id="{6FD844E0-5586-CFC1-B42E-73F3062A35D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3" name="Groep 35">
                <a:extLst>
                  <a:ext uri="{FF2B5EF4-FFF2-40B4-BE49-F238E27FC236}">
                    <a16:creationId xmlns:a16="http://schemas.microsoft.com/office/drawing/2014/main" id="{514FF7A6-FF8C-A9EE-7FC9-E654F109746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7" name="Groep 39">
                  <a:extLst>
                    <a:ext uri="{FF2B5EF4-FFF2-40B4-BE49-F238E27FC236}">
                      <a16:creationId xmlns:a16="http://schemas.microsoft.com/office/drawing/2014/main" id="{D53A9E42-61E4-EDB1-5B96-46E192F183E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9" name="Rechthoek: afgeronde hoeken 55">
                    <a:extLst>
                      <a:ext uri="{FF2B5EF4-FFF2-40B4-BE49-F238E27FC236}">
                        <a16:creationId xmlns:a16="http://schemas.microsoft.com/office/drawing/2014/main" id="{2FBA3CB4-62AB-E012-686C-C76F1EE38B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0" name="Rechthoek 42">
                    <a:extLst>
                      <a:ext uri="{FF2B5EF4-FFF2-40B4-BE49-F238E27FC236}">
                        <a16:creationId xmlns:a16="http://schemas.microsoft.com/office/drawing/2014/main" id="{71671A6A-893A-75F1-B88A-104F82DB5C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1" name="Rechthoek 43">
                    <a:extLst>
                      <a:ext uri="{FF2B5EF4-FFF2-40B4-BE49-F238E27FC236}">
                        <a16:creationId xmlns:a16="http://schemas.microsoft.com/office/drawing/2014/main" id="{DE36EE8E-6989-4A42-408F-EA1789F698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2" name="Rechthoek 44">
                    <a:extLst>
                      <a:ext uri="{FF2B5EF4-FFF2-40B4-BE49-F238E27FC236}">
                        <a16:creationId xmlns:a16="http://schemas.microsoft.com/office/drawing/2014/main" id="{41D71EC4-875A-4902-F3B4-6B1BBCB82B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3" name="Rechthoek 45">
                    <a:extLst>
                      <a:ext uri="{FF2B5EF4-FFF2-40B4-BE49-F238E27FC236}">
                        <a16:creationId xmlns:a16="http://schemas.microsoft.com/office/drawing/2014/main" id="{BECB166B-869B-DF93-98B7-9F1F0AB402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4" name="Rechthoek 46">
                    <a:extLst>
                      <a:ext uri="{FF2B5EF4-FFF2-40B4-BE49-F238E27FC236}">
                        <a16:creationId xmlns:a16="http://schemas.microsoft.com/office/drawing/2014/main" id="{1C1E8445-90F7-CC96-386F-0BF28AF77D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8" name="Boog 40">
                  <a:extLst>
                    <a:ext uri="{FF2B5EF4-FFF2-40B4-BE49-F238E27FC236}">
                      <a16:creationId xmlns:a16="http://schemas.microsoft.com/office/drawing/2014/main" id="{1FCFBD9D-AD79-A06F-3D5A-AAA2635678B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4" name="Tekstvak 36">
                <a:extLst>
                  <a:ext uri="{FF2B5EF4-FFF2-40B4-BE49-F238E27FC236}">
                    <a16:creationId xmlns:a16="http://schemas.microsoft.com/office/drawing/2014/main" id="{CCCF614A-5214-F1D1-3D74-1893E7165C0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05" name="Tekstvak 37">
                <a:extLst>
                  <a:ext uri="{FF2B5EF4-FFF2-40B4-BE49-F238E27FC236}">
                    <a16:creationId xmlns:a16="http://schemas.microsoft.com/office/drawing/2014/main" id="{827C8054-BF4F-C866-1C5C-E70E5184626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6" name="Vrije vorm: vorm 52">
                <a:extLst>
                  <a:ext uri="{FF2B5EF4-FFF2-40B4-BE49-F238E27FC236}">
                    <a16:creationId xmlns:a16="http://schemas.microsoft.com/office/drawing/2014/main" id="{629D9F65-3E0A-46BB-13AE-C7015012669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8317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38" y="1005889"/>
            <a:ext cx="652325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48" y="1652220"/>
            <a:ext cx="6523251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024" y="2697521"/>
            <a:ext cx="6073764" cy="51319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B6FB16E-D8CE-781B-8A0D-D898FBE0B6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166" y="747356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7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7" y="4075132"/>
                  <a:pt x="1596277" y="3193321"/>
                </a:cubicBezTo>
                <a:lnTo>
                  <a:pt x="0" y="319332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6662500-B030-4C32-1199-AB9E87465AC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36305E7-BFAB-5957-22E4-1460E9215A9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ACB3ED13-306E-B481-8803-42BE34B6E25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1CD6EEB-08FB-F231-FB52-B4B919D347C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63D29717-8828-F77F-6CE6-A35012DD188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0313141F-652F-3553-A0D5-D7D07AAE12C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3FF3C28D-86A9-E5C1-7659-1904353761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C5E48D1B-586B-608F-D90D-DF9E56F959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02F2755F-EA19-9881-DC20-F3C2A4A952E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4FCA3D1B-328D-C59E-C07A-B902B20B2DA9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4036A138-4EE9-1641-B4A8-D17F297D536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BA5AC8B7-1DD0-C0AB-03C7-26C62B03455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58FCC207-1ED8-1B93-6865-C9E1A717B2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9AEBE02D-0983-53E1-3067-DE45962B0A8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11ED4C95-07F6-764C-2CAF-44D1F62C9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17F7C4BC-2CF9-A694-5EA3-3F48B65B6A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B7C22887-46B4-CA36-255B-726652C9C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2711F730-2E7C-0812-FEAE-587B3667AB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1939C50C-718F-5650-46B7-BCC4158C97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08C62F62-22BC-BFFB-44F1-430313EF5F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A5BB1784-84D3-D734-EAEC-A68F53422E7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2FA121DB-D7E6-26C8-99FE-D56D9A674F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FB093803-9F35-990F-7838-461DCC2178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84881BAC-A47F-7922-E4FD-C16F2B9AF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38228CDD-2E0B-6083-E81B-6AAA65E8BF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33E5251E-E795-2CEE-49D1-2952E78FD9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ED115D90-9EF3-91CD-0FB9-2D8555B666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7A924958-DBBD-616C-10F6-43314B54B82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B9367BB6-0956-1ABD-D08F-BDBFA8D5B1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76C95006-97D6-8344-6E4F-A57627843B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7F19E2F1-5933-3823-66F4-C1DC3554386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EC438EC4-499B-843D-D75D-C3776F298FD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D0F65A67-12C5-446D-DBC5-4A8F208FC9C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F173F6EA-2E84-5048-C459-6F283174FB0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01795F77-BF2E-BB3E-3C7E-F09589789F9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3B914168-61B1-928B-1842-ED3F72AA36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8EF957D2-185B-0B30-FCFB-2E00FA253F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B663EF8B-D701-0B1D-BA7F-A7595D3AA2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30ED4F67-9C32-1B8D-9C71-FFC65682C0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2E9A25E3-5A88-9809-0E4D-AE15634E45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9A8F35D5-D426-0432-6837-8A2D0B0A06B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1991BE2A-12D2-4562-B917-F01F1B6F7A0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ADACF7F0-68B4-B07B-881B-47C14EA33A1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05179A36-1A1B-28EA-7C7A-26382E1FA37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91AE82AD-BDF3-DDE9-B39B-3FC6AC26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65762177-A524-8288-494E-FFB11F1FD6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5B4AA779-2AD5-A287-7B3C-64E0F828DE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39B2D2DA-15C1-857C-1F24-AD1997611F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DCAC4891-7361-37B6-3D7F-506E8998D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A4F7D7C3-BF51-D8D4-9070-23ECF9AB485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F7B64D0F-A0A2-E2A1-ABB8-D28B4A8FC4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8C7FEB54-88E5-316C-0DEC-70671609980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CCB6576E-22A3-4CE1-20D2-33F208A119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A0A40854-2BB5-0162-1EA2-2383771874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C3D46D3-52E9-18B9-7AE2-C1C80A7E404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8AD8395C-FC9A-87A9-8630-FED88DFCB329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E5D82823-BFA1-642C-CC76-F5E4F6831D2E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EB402D4E-38A3-05A3-B2D1-8FDDB2A239B6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EDCCCF96-172A-BA86-C231-74C663FB8D9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3EAF5C97-518F-E84D-E4FC-4F726B30F09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FE242216-05D2-C780-783C-076A67E5910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B6C4CFE4-B400-0858-F1B3-5ADD7C8937A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2F719D26-A3C4-BDD6-13E7-4CB875464D9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79B94B70-E6EF-4229-1C28-391DDBA8B09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DA4D08CE-E4B6-E9D3-583A-E01F6964BF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E6F2F9D4-094F-F764-5522-B356AD30230A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2E797BC6-A161-8568-B58C-6EC04D3C2A32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A7A57629-45B4-B6D6-EC0D-D1F40536D336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CA782D6F-EC88-23F3-83CB-40AC6C72782D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98563181-092A-4172-2277-22AC8A20604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AAD7E053-59DC-2214-ABD4-5294A5C3A31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570FB9C1-6617-04D5-3469-1B1297954D0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4E8723B4-33F7-EDFC-3ABF-327E321F203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FAE1F242-A81C-11CD-36F9-832BBE714D5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23AD5279-339F-FDEE-B69B-DA0920501C0F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8B4B1F20-3813-2EF1-DC42-F97847AE16E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FC4375A3-0103-7A42-2B28-F80639858725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4D5D4AF8-00D1-1E55-C683-14A7E5E686F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D73FE8B3-8775-8769-8432-C121761ABD9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FD611370-4CAC-21FB-0587-3F39F1E42F6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0A73CF69-53E4-2BAC-D71E-844942646D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E33C3389-7669-D275-8829-4120336155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0FE73ACF-BA13-E5B2-D6A0-23C02C88B5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DEE94B35-4BD9-E108-E9CA-16092F53EF9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67DF4BA3-FCD0-1D85-CB44-CD0A87AADDF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95B5DEA0-1110-97E2-3A8B-BDA0E70394D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0A9AF250-A0BF-3FA7-9FC2-20481ACAF1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BF1606FB-3216-B7D0-42FA-91AB4152681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45951C97-9D8D-00BE-37DF-0FBC2489D8F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5FA10FF9-55A0-D57A-B940-8939126949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D858BD29-AB97-2D11-CD47-0B0D53153CD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4739F7F9-A540-E40B-F48B-6095B2B8F82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69CBFFCA-570B-5C20-C940-1783182791A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479858AA-1224-9145-DBAA-96EA611C4F45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620C59AA-DE65-FDDD-0D39-BF2052C13AA8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733BF115-1F5D-6440-E60C-028F9BCFC9B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3914C510-BED7-1FD4-A3F4-81CD44FD381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07500A20-8A9B-35D3-837B-680B0C1C302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CDBEEEE7-F468-6ECE-10A5-2FD9706C109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9CA2DABD-5F61-DEA5-0A96-9BFB2070926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86DFB56D-1F52-E3AB-342A-0FEC7B9FC0E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C857A1BC-7091-8DBA-A836-DF182E8955D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60F23933-3E3A-FFB4-0B52-EAAA987C8CE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2593BFDF-C27C-F7A0-C35C-1E3512C7C7D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9048CDA7-1DC9-E7CE-A575-ECA824A99D5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8B9249E9-94EF-2E4E-1799-BE88D0C7B4B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FD941F52-9B9A-A4B9-E8F6-52B6BEE426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310313EF-ED64-A46E-E8A7-5FD44AF9F7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1685EE02-3E08-A9B6-E4A2-348507D7BF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58A781B4-CDB8-7C7F-50C3-58C1B2C284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DC0B8835-4DF7-D368-69B7-120E288E21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859BCDDA-5A33-C10E-EF62-AAD3B11B5D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E9B73307-02C3-9AAA-7B7A-B9993FC97AE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ED0EE3F8-2696-61E5-AF3C-E719389A735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1DCC9800-B6DF-4E6D-1381-5B0B3472613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01A57F2E-D3BB-A333-1FF1-50DFC3ECE47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8692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01E1D4A-9EE0-2C42-DCA9-35F6B7833C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9" y="735245"/>
            <a:ext cx="5028270" cy="6705973"/>
          </a:xfrm>
          <a:custGeom>
            <a:avLst/>
            <a:gdLst>
              <a:gd name="connsiteX0" fmla="*/ 1596276 w 4788829"/>
              <a:gd name="connsiteY0" fmla="*/ 0 h 4789981"/>
              <a:gd name="connsiteX1" fmla="*/ 3192553 w 4788829"/>
              <a:gd name="connsiteY1" fmla="*/ 1596661 h 4789981"/>
              <a:gd name="connsiteX2" fmla="*/ 4788829 w 4788829"/>
              <a:gd name="connsiteY2" fmla="*/ 1596661 h 4789981"/>
              <a:gd name="connsiteX3" fmla="*/ 4788829 w 4788829"/>
              <a:gd name="connsiteY3" fmla="*/ 4789981 h 4789981"/>
              <a:gd name="connsiteX4" fmla="*/ 1596276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1596661 h 4789981"/>
              <a:gd name="connsiteX7" fmla="*/ 1596276 w 4788829"/>
              <a:gd name="connsiteY7" fmla="*/ 0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829" h="4789981">
                <a:moveTo>
                  <a:pt x="1596276" y="0"/>
                </a:moveTo>
                <a:cubicBezTo>
                  <a:pt x="2477876" y="0"/>
                  <a:pt x="3192553" y="714850"/>
                  <a:pt x="3192553" y="1596661"/>
                </a:cubicBezTo>
                <a:lnTo>
                  <a:pt x="4788829" y="1596661"/>
                </a:lnTo>
                <a:lnTo>
                  <a:pt x="4788829" y="4789981"/>
                </a:lnTo>
                <a:lnTo>
                  <a:pt x="1596276" y="4789981"/>
                </a:lnTo>
                <a:lnTo>
                  <a:pt x="1596276" y="3193321"/>
                </a:lnTo>
                <a:cubicBezTo>
                  <a:pt x="714677" y="3193321"/>
                  <a:pt x="0" y="2478472"/>
                  <a:pt x="0" y="1596661"/>
                </a:cubicBezTo>
                <a:cubicBezTo>
                  <a:pt x="0" y="714850"/>
                  <a:pt x="714677" y="0"/>
                  <a:pt x="1596276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2" name="Titel 12">
            <a:extLst>
              <a:ext uri="{FF2B5EF4-FFF2-40B4-BE49-F238E27FC236}">
                <a16:creationId xmlns:a16="http://schemas.microsoft.com/office/drawing/2014/main" id="{E0ABE843-2F20-775B-38EE-3F729782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56FE516A-8008-226D-433C-D5012C0F4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EC49EA6D-051D-75BB-E59B-6BB5A20CB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23A89B9-3F5D-CAAD-58B5-D5AF0EBE88E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41DF11C-5578-5513-A758-CDA1A9637B8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DD85765-EF47-F398-6D37-C89799BA741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D42FCCF-A9D0-B0E9-9EAC-DAAFF52DD647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0061326D-E38D-3A86-E71A-C1335922630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77626B31-47A0-07EA-229C-3E414C5AFB0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D793516F-456F-89EE-899B-640EBF8A85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B3F93859-0E95-73BF-BC16-6D82DBACE8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166DFC22-B979-5845-3A01-E46D1C8BC76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FCC93B80-5D39-FCF2-5B5D-4DD7B24D8288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917E0B04-325A-EB04-54A1-A2013F9E67C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BFEDA580-A5E2-5E2C-E36D-8E96F2C60B6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F6F10213-A787-A57D-6EB1-81974A2C2C7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602082D3-24DE-78FD-A41C-FDD26743870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CEB8FF7F-C873-5728-50B6-5A1B7171CD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630A8A27-2087-2534-A509-E9009384D2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1FED0E06-49D2-566B-45BB-D2866A27F6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C53FEE51-5F7E-B1A5-3884-296BA3C8D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C5553212-6473-6E73-909C-AC31ECB44A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86A4999D-59DB-0B5F-C1BD-6F31B4A93CA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73EF73A8-5A30-24E2-D957-FEF39DFFE91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C5176A98-7678-0CA9-B9BA-26DA4F87D22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AD5F7365-133D-8F76-7927-2AB8ACCE27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5FA50234-0170-C70D-E6E1-36FD208BE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82581CDF-F695-CC89-092C-915B609033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D8ED33D3-59D1-3166-CEA6-3BD4AEBF37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8052605B-375E-775C-F5A0-45542D4D0E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F43F9893-F6B7-572E-B8C1-6925DC4DE18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F763D331-6563-3807-A86A-9E029ECB87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264DD24F-A704-F717-C03E-9C3C7E96A7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80BC15C1-A221-12F1-E8F8-A3DBA6A3CDF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8E4D6444-A6F6-F9F2-CD4F-66B8A4C652B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E484B674-E8CC-E717-9640-F0D8E22555F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6BB57C28-B574-964E-C918-BDBB207D712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E71FA915-367C-D43E-FBBF-ED30D28AF8C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F69A601C-242C-23EC-38E4-0AA535DE26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9FE037C1-A695-AE41-7CF2-0A939ED125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9B7867E6-E55D-1458-00C5-285F1F3858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DE0D7FAE-D279-8549-A05D-5226289BC7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7B2FAE5B-9437-77BC-6EAB-B6753D726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2526CC4E-CA65-5B97-EB1A-B0035300C2F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83ACE987-9A4A-D566-8988-2A233E98075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45924970-11E6-A01A-25E4-235F3AADB63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7ADA4D26-1DBE-C282-26A0-D5D2975FC7A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A14C3938-56C4-DB49-AE04-A9CA87F746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6CE3AE43-1467-EB2F-8941-D21D82CFFB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DE8AAE07-FCC6-345D-DCE7-D3A01B972D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184CDBB2-2860-4DF1-7F79-B4194DC794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608E3A41-0AE0-A157-8072-A570B8B906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F4133C0B-923A-9CF9-9A5D-3ACEF1FFD98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2F87D264-BAEB-6086-8E86-E23CCF2B8A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58FD5578-7B1E-F8DA-9E24-87D5BAE942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929527AB-F7CF-290A-AC3F-8CA67F396E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F6E6FBC9-DB39-55E5-FBF1-AAFA7500B4B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3F55D41-5B06-AA38-6FA1-DC94E74996B0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7565EC6B-6600-AFE4-A471-653C0AFA71BF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02D39D25-B3DC-92B6-D94E-8486F6E06F49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0F7DBC6E-A579-55DD-ADDC-BFEC82BA505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E336704A-541A-FCB3-E53A-1B45EB7866C4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A3F770D0-B18F-5D04-5F60-FA978858F76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0C4D41B1-4A6C-E160-0BDC-C1928380812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56D6E1F8-C613-EDAF-9EA3-D8456B1A5BD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D4C261F6-9CB8-E56F-A34C-2D41CC7BE02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B90C51CE-72C1-FDC1-877C-66A4967601E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A116E7B1-EBF9-7E65-5F56-C5B562740E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7CFE326E-7B75-761F-4F73-5357CCB638A9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264FF7A8-9890-2597-4C4C-CEE1DC0A0037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99324985-6DF2-7785-0568-ADCD98589E86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271AB5A0-C975-EBAA-9005-12F6D7B1BC55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0F7EB6A1-1659-242F-2B49-FB744017B54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A84C88C9-87ED-DE10-B7C8-788F91FF92E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0305D4A0-CC7E-38BE-9CC8-C8524EC888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2DAD7E05-FAB8-E19C-050E-EA15539013E8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C35D710E-B8CB-6C2D-589A-29DEF8010AA5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C8DD0BBA-1946-EC35-561F-60E9F94C6828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2E6D43DA-ED78-20F8-3EA6-C64C17EB3F19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625BE707-2D4A-97D4-BE02-60A811166D67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8AD1DBB2-61D8-A8C7-F9FA-110B37F0191E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86F1B672-F60A-D290-9E37-C3FF0C1F3ABE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F60AA95B-72C6-34BA-166B-5BB9BA7709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CFB22E0D-D3E4-6E44-3B29-D255D332782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A8A1C3A0-9073-E5C7-B6A9-9A6C90E361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4F8BDD81-958A-5BF7-4802-A180D4BFA4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BA5B4FAC-47D5-AC07-1735-FCE12EA9F58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3C61D09F-72D9-11EE-2706-2A8D3D4088E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00714214-B6DB-8E10-FBD5-D4081001106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B8C7CD33-65FC-CDBA-7C2B-EB4E70086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83E9137B-F51A-74B5-09B8-191E8D413D6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7E143B39-B397-B7BF-AB46-68D5C760FCA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25AA60B2-E289-D278-75D4-8E79DD972C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66DA4F22-2CD6-4415-6748-9313C1F36AA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EFC092FD-5E9A-F92D-027A-5D720FDEBAD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07F47D05-EC82-8B02-B46B-090AF2D426C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210585B4-00A6-38A0-E2BA-E663B5E33D5E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FA1EDDF3-7C4A-3009-ED5E-650BD68B7C30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104425F4-8A9C-788A-E329-9AB0EFEC4A3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B737C697-0BA6-4559-3195-79E7E232C98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189A9636-E3E5-8B74-9314-B07CA84D963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CE88F3CD-1CBD-83C4-1A97-E0DBE50E005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0C242D5D-59AC-2417-E4AF-3DE90CCDEE5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4246114A-06E0-2F9B-E313-47E2EDAE325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FD2E502D-37CE-ACB4-A2B6-2A26459BF9C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E96251CB-042C-306D-A22C-777401EBC9A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D94FB816-08CE-A43C-0240-C6674A56CB6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A4070BF6-F920-22C4-5FFA-C47225B245C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13C7D5BF-0BB5-CE2E-100A-9DF247407D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6A0482DC-50D8-5608-D827-B6211BF82B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251D27AB-2054-7036-B0C2-BA1BAC24DE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6045BED2-9D6E-5083-DA45-7BF5F3EFDB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A968D7E9-9D34-B2C0-9A01-FB76184A29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8885C4BA-D661-19EB-51AD-35EFE8AECF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C098FF33-D8D3-6802-B652-F61AD9F21E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6B0FB615-20E9-85CB-9B07-406194BFF08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450632C2-74AA-CD40-1A87-D6B244A7C2F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B1A1B13C-8105-1C31-586A-120E0CFD430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A4C24832-0876-B87A-6AEB-65EC3C791B9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46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4" name="Vrije vorm 33">
            <a:extLst>
              <a:ext uri="{FF2B5EF4-FFF2-40B4-BE49-F238E27FC236}">
                <a16:creationId xmlns:a16="http://schemas.microsoft.com/office/drawing/2014/main" id="{5192EBB0-D508-337F-2FDE-D7DFE8B8878F}"/>
              </a:ext>
            </a:extLst>
          </p:cNvPr>
          <p:cNvSpPr/>
          <p:nvPr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312294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404627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/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97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L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38" y="990205"/>
            <a:ext cx="652325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48" y="1636536"/>
            <a:ext cx="6523251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024" y="2705545"/>
            <a:ext cx="6073764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DAAC760-74C8-4AEC-061F-C44D14F966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1777" y="731672"/>
            <a:ext cx="5028270" cy="6705973"/>
          </a:xfrm>
          <a:custGeom>
            <a:avLst/>
            <a:gdLst>
              <a:gd name="connsiteX0" fmla="*/ 1596276 w 4788829"/>
              <a:gd name="connsiteY0" fmla="*/ 0 h 4789981"/>
              <a:gd name="connsiteX1" fmla="*/ 3192553 w 4788829"/>
              <a:gd name="connsiteY1" fmla="*/ 1596661 h 4789981"/>
              <a:gd name="connsiteX2" fmla="*/ 4788829 w 4788829"/>
              <a:gd name="connsiteY2" fmla="*/ 1596661 h 4789981"/>
              <a:gd name="connsiteX3" fmla="*/ 4788829 w 4788829"/>
              <a:gd name="connsiteY3" fmla="*/ 4789981 h 4789981"/>
              <a:gd name="connsiteX4" fmla="*/ 1596276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1596661 h 4789981"/>
              <a:gd name="connsiteX7" fmla="*/ 1596276 w 4788829"/>
              <a:gd name="connsiteY7" fmla="*/ 0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829" h="4789981">
                <a:moveTo>
                  <a:pt x="1596276" y="0"/>
                </a:moveTo>
                <a:cubicBezTo>
                  <a:pt x="2477876" y="0"/>
                  <a:pt x="3192553" y="714850"/>
                  <a:pt x="3192553" y="1596661"/>
                </a:cubicBezTo>
                <a:lnTo>
                  <a:pt x="4788829" y="1596661"/>
                </a:lnTo>
                <a:lnTo>
                  <a:pt x="4788829" y="4789981"/>
                </a:lnTo>
                <a:lnTo>
                  <a:pt x="1596276" y="4789981"/>
                </a:lnTo>
                <a:lnTo>
                  <a:pt x="1596276" y="3193321"/>
                </a:lnTo>
                <a:cubicBezTo>
                  <a:pt x="714677" y="3193321"/>
                  <a:pt x="0" y="2478472"/>
                  <a:pt x="0" y="1596661"/>
                </a:cubicBezTo>
                <a:cubicBezTo>
                  <a:pt x="0" y="714850"/>
                  <a:pt x="714677" y="0"/>
                  <a:pt x="1596276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D53CAF99-7EDF-DA80-1353-F7D34D0FA12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08DA9B73-C960-AA38-8465-D2AE4BF17CF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61D8E55-8AEA-747B-CB29-697739BC4F3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9766750-679B-CECE-E6A8-576F6CC0173B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FCFFECFE-9142-865C-D7C0-29F3EA688380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585FE7D5-23BD-2C3D-5823-C76083D1D5A8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9BA1C834-0B26-723C-AACA-2F2260A41B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E70D8F07-7957-C4C4-B940-0BD7AEC4965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7240635F-0081-F912-6018-2B8A1E8E39C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58D7155B-C046-D7E4-9913-885B7DDDC62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71ED1865-7E8E-B6C5-FA1D-8632406273A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20EC4B00-8703-1AC5-7CC5-1DF8F86AA86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F2316DCB-3991-221C-77E5-CBF7511806E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689AC479-7B39-1B5F-4BC2-3DA79C8A81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44F13E61-8572-DE7E-337A-2E9BD63C3E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0DD65B12-D6F9-B745-3EBB-C7FEF0CD30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CC096028-681F-0975-AA03-39608E8F00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74867096-7649-4AA4-C6EC-543E93D089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65F6EA4D-C430-EA95-8815-4A30BAC5D6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14515A7C-C62C-D5CB-22D5-1A54FD4D220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A5C796D9-9F56-DBB8-D5E1-5ACE56B2B73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0698CBBE-E824-CEA2-BE8E-73744B7096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C64EB7B4-507F-9E60-5F77-AEE6182661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77F5AE7E-42BD-FAE1-7313-4B6F37A83D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F9F94E7E-AA43-5AC0-1A8E-9C9AB0C74D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D52BEE82-4236-7A14-07C4-388609EF2E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49B23C55-D269-B141-3760-0CD56E4CDF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1EF59806-175E-834A-4F78-A12BD509AE5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4F2A0FC8-B7D2-89CC-79CF-44E586B532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FF35BD95-5866-969E-5417-9F5C9466DB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B975B8E3-A65E-C06E-8E0A-BC706933FC2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1563CA57-6E88-4CD7-37B7-9C976809BD1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FF5BE612-8E00-8DEB-6256-2E9E350B3B3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37B6EC71-CFB5-4C7C-6736-3486EE7B87D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3C9B8769-7A01-B46B-AD94-E985E8713E0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C77CE3C6-E91A-A383-E114-D589B18EB1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6BB616E7-8D2D-DA2C-6787-CE7C6CC10D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AE0614F7-C6FE-59EB-8A11-51BA3820ED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5E476AF0-DE89-B4D9-A56F-659540F19E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06CA28E5-40B3-102F-E9A1-2B6F046BAE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8F0E45D9-41E8-6D3D-0350-6BE2A13DBD0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52D32D1A-219C-23D1-D0FD-7CEC7FF3FF8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E751F34E-AE1E-6587-AFA9-6DEFF08FB99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D28F22D1-A6A4-678A-633E-4B3FFF9A7C8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E7379E70-DD7A-B668-D9B0-E4C1E54761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3EA47169-921C-33C5-64A9-AF3D9E2B2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7F5E58F9-FC54-0516-1336-60EA542FBE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0BCF8799-12FE-A4EB-E7C1-E0E1E65728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A25E59C5-137B-60F2-89A1-8899F077F8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450EFB05-758D-2133-7690-1D85D99339D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28314980-E4F1-A5A2-5C9E-981E8592B0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37192D78-7701-C343-F958-54F4B88515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3291C33C-F8BF-FCD0-882B-BED16B6E09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A601C9C5-6D5D-2CC1-255F-601E4BA6E0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9C7F53D-EE02-B533-9180-F9D86E4758A4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1F1C579F-D801-84BA-4904-32B24FE9B304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A3079B81-DB04-F026-58EB-2B38A777B7C7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EAA0F376-3F62-CEE1-413B-6F88C940E63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1540C0EC-B374-9A55-03B6-E04322EC954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DEF5E73F-56F9-0C59-D462-5E0D6EF455E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AB84001E-2078-ABE2-1906-7DC28BB1CBB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5C3A6436-3177-9548-BAD5-D4AB8FEEF68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F9D72588-41EC-F3C6-EDFC-1E4B6B821A6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1F6F6496-7578-C384-52DB-2ADE984BD31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47186738-5FE2-3852-71CD-965B5021A2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77BD762A-C0CC-3DCD-7694-5528C6C18116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6665BF91-602B-E7B2-526E-AA14C15BA4C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8CA4BF32-D702-B724-9EFB-3BB0A87E0E03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3FD17603-5E76-12A6-F0E5-9ECD504EB19C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11CA4507-1D53-4E73-2DDF-ABBB3DABD52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8924B08E-6168-DDE1-E53E-F6FCB4E06D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4B538A3A-7F8C-F594-41E8-557AB93369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B8618AFA-0774-EBED-6282-88D65E30EA3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F7085D5F-1A05-2C87-6D65-F07BB0F53F97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8980C4D5-D9F7-F33C-62A9-28D3228AECDA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D29F6D32-A9E0-F1DE-C3FB-4D53F7F9362A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82BFAD17-4A50-C3B0-0C01-F47B5E4D0F08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45446B1F-7B28-66C6-D076-70C9EB0A115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DD5136FF-9FB3-78EF-7639-07FDD421504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7C89CA98-6FCC-661D-487D-07C1CE3CD6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F4386B4D-F0F1-0074-0896-25CAC17FE9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72391663-F9AC-65AF-20F1-D32751BEAB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920E0F5A-71BD-94DD-2F76-E0A2F2C83E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E60AAEC3-3A41-549F-AC53-439BDEDC419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0713CFFA-05B5-4A93-01F2-8C30333985C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66DE3963-D826-F393-C60A-7B05A097D6F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64B4C04A-6347-32F9-6835-D4E32ADF1A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20C8BC63-D9C4-C568-2239-F4832C4D411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8A879F83-7046-E77E-8D7F-80048ACBBAB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7B8F62A9-D6E0-8913-230D-E30F89259B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5CE3F84B-AD61-B4FB-AC43-5E7CAB3F7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5846CA8D-4D44-6EF5-7F83-CB92FE04553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9E83E925-1A46-B1BD-847E-670C57F89C4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CCD77BBF-0533-8937-80B8-01CAEEC3E2F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109E24E0-49D3-19B4-69C1-785833D34227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F9D5870F-F93D-877B-4143-05553C6543B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54404887-0087-146C-2E5A-7D7F8574CB2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C753C542-780C-20F7-9A46-F8244FF6740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253B9D36-E457-6564-2AD3-C1A7C96D69A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166FB1C7-13ED-43B0-646F-F6D247C8AFB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C05F1AE5-C9F0-5B5A-0C45-74A385116AC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A4F99639-73BE-6C8A-4D53-9CA314086B8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049BC76A-9BBA-BEA2-95D2-F787FFC6A81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544FB681-3DC5-6193-74BD-59FD4A26C09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5BA2A53A-4DA0-0BA9-2F3E-1DB51C30853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9BA7A377-73AE-4EF2-2462-C5A4AB232F6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1AE855DC-59EB-5894-2809-8BDF11E1A7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03DEB190-FFB3-BC01-E37B-8FB70B8904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F81477FC-EE9B-FBFF-3668-4989091411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2031E741-B77E-3D65-2446-2ADA94DCC7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EA4D1DF7-FEF3-E5D1-CBB0-388DAC0BCB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DC198F79-F6A1-E55A-D5A2-4925B54C8A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CD04C2FA-4001-7C45-1043-450A092BEB2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6425368D-E74D-82F5-13D4-BE44C35FFAC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40DB9C63-81FF-EEBB-7F8D-17644E7ED50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479091F5-F5D5-AD53-5B53-F14102214CE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30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72CD0DE8-9B83-DBD4-300E-5509B714EE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83487" y="724628"/>
            <a:ext cx="5026682" cy="6702242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2" name="Titel 12">
            <a:extLst>
              <a:ext uri="{FF2B5EF4-FFF2-40B4-BE49-F238E27FC236}">
                <a16:creationId xmlns:a16="http://schemas.microsoft.com/office/drawing/2014/main" id="{FE771F58-F8CC-DF3D-EED1-3A2CFF3A9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7EBF0F68-C582-BB3F-FC13-2B250BBCF2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9621237A-4D3D-CA3A-8CA4-B4C1292EFA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46A061B-BA4F-D478-6092-AA56E71BCA9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7B3BEFD4-5AA0-F0D6-E450-77FD93C775A1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7A0E7973-7230-0EAE-C061-6AAFC728C506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BD8DB32-C7D5-6C11-78CF-13DAF0EDFF53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A84F3C12-6A8F-0387-21F0-925403345D85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DAFB8922-13A3-6328-CBFA-7F73F788DB5D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844642EA-7DCB-C077-F0DD-41F93686AB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3DEE21D3-DB74-FEEE-D45F-D339F261D9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7D134B8B-4D48-7ED9-3785-1DEC305E500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D3A2B27D-E11F-76F2-6470-9B718CE6C3AB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F2579E69-A9F0-1DAA-D2DD-2CC4A668062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3B7EBDCE-9DA7-DA7D-F4C7-8A2D2DAFB83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0735636B-7134-3390-48CF-42C528F0F46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D7ED4B12-407D-70DA-A685-766F0760F5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6EBF9FF7-DB6C-B9F4-66DF-D94B063E4F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E2AD460A-84FC-1F42-7190-8DBFCA859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AD4525FF-A06C-02A3-44EA-9DBEFA2694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F62B5D55-DAB1-6976-CCA4-47EDDE57E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8EE11093-3514-F7B6-21DC-9797D91F8C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5AFB129A-2F7D-83A0-EE3E-044B4087466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2DBBF846-1EC5-ACBB-4DA5-F8EF3D86DAE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BDABB64D-9461-1113-0478-3AB2863715F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E09DB1A4-9F82-D99D-6D4E-38A3088341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DA243D0C-9DA0-E6A7-932D-D47363F74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F3FFE503-91E8-8AD6-466C-92B1462FF5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ACE83F39-4D89-49E3-E3DC-7AC4EFF4BC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64A468E4-50C8-63B8-6741-4120057795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9E9C1380-E4A6-77D3-A5BE-6242C5B847A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3D987026-4A3C-1F4B-7C93-BF4AAA099C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45984FC0-2D43-F099-08BE-A22327D825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B3E5E018-6891-3DB9-F836-7EA00B18F5C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E2C5C537-3B59-373F-0216-F1B262B2664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29AC4715-1410-227C-DF92-10501153FF5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9F8BA063-00D0-C463-7D72-531742B2860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B2BA74AB-10C1-C13D-2169-3DA45F0D821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8C5B6160-CEE8-DA11-77C5-89BDF0A5CE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83BAF37C-1142-F5CF-4D79-70EA735395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87F3AA79-A6B4-A50D-83D4-ADA945F32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7B037F4F-EB56-DB64-92EF-CFC41B4CEA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604F7C9F-FBAF-2323-6DBB-641307A9AA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F3FE39AD-0E3B-2534-C4E0-C819B2CE2C0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F34CE3C7-B78E-4E6B-7B94-3250919CE32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66F73925-FED5-EE04-77E0-EB55FD76A2D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5B4FC93E-748A-5048-7BE7-353069CA52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44E3CAC3-0882-C4FC-EDD9-010868C7B3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148ECCD7-CB61-8AC6-9B7E-D219F6D1FD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23956396-1D1A-9E1A-4496-E5A7436DD4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4E12DC05-8470-A6A1-5D74-8B649BD4F3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3FA72ACB-3F77-A39A-F01D-689E275227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CACCBE4F-DC88-2E5C-C5E3-E46BDCD47FC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54022ABC-08E9-71B6-421C-1F712E31BF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099886F0-8C11-C0D8-5541-497F31F6E1C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9298684B-610E-115A-0CCB-7CB4DF4BEE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A54A78BE-2DB4-AA81-60D7-8C603FE17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6B65018-F470-9A26-8126-5DF0A14B1CC7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7B9A0AD2-6146-78BA-F86B-5B188AB70040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97740116-C265-398F-B603-62DEA919DEFA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B9F930AF-4AFD-BB9A-17A3-8F711B292AD1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4696D3CA-2275-1642-A8C8-B582A2A5DD9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3F671ACB-A00C-1F38-DC1E-2E183A8D5CE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7D981F22-FD28-A015-3455-B9DF576C951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40DF644C-0190-3B94-3AF8-50E64B7DCE6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42918ADD-C657-0B71-C985-3BA9E0A6484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A5728527-F1E2-7B04-259E-865F8529026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10A6D174-299D-A135-0E39-90FCADFFD7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1B3CF268-0882-E32B-79F7-1733B7A182B8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7D5AC470-30EC-5218-C11E-E808811F9AF8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A103553C-CA8B-76DA-4CC9-7E4F43CD8A20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27E3289F-4743-ED7A-D2A5-BE084C41C34C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9086982E-641B-A363-C67B-3D413FF31DC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2FA4355F-0E8D-13E0-21F4-9EC5BE9440B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54BCC171-87A5-2B08-37F7-54E1796FCD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F25DE65B-2EC3-D902-53BC-4B2E75FBCEF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2F3A9B52-A46F-4EE8-D366-F5A3FE66FAD4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A5248E51-0FCE-9860-4186-D39C9276288C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EA6B0660-35B6-8BAC-B10C-08EEC98AF85E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8B679556-77A7-4960-9AA9-57195F3C567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E6CDC24C-2F6C-CCB2-32C4-34DF2D60376C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6F0BE980-E716-01E1-1D2B-8373177DFCA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527DD3A4-0874-7C3F-EEB6-E0DF974186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E11CBDB3-74A8-D759-6BB6-7021E3A4E8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FD339190-FAE7-DF9D-6F94-1329561C1C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3BC8BA07-C17E-E2E4-1C15-C4243DFE31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1D746C3F-A604-D6A6-A786-67C75981EDA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1EA417EF-FED2-CE0C-365B-E7FC6BE72D6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25E3258C-BE3A-1A01-B0BA-3EE107F8949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01BDF509-D8AB-C2C8-7ACB-1D538DEBE7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24D721EA-8807-733B-4ED8-C2AB120C625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6CE3B31E-4B6E-3304-AF3F-9641AD83A2B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417A74EA-05AB-8432-3576-6CB6CB9284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3826FCB3-4B58-4433-472C-82522F531A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896F3E47-2820-B60D-AECC-A8C15EDDC11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034EF8DF-4A93-FBC6-0ECC-CD142B76099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54EB751B-D2AA-6062-1DF3-A3AE93E97BB9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5C593B7F-D101-357E-EF5F-355D1640E49B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2E98E7B5-3385-29D2-6599-EBFD676F0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C1C49D07-B3CC-40DA-F03C-4374F4438AE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32610554-43DE-1744-A94D-3979615E193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ECEC2056-12DB-AE04-633C-1D4C86AA70A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9AAA5015-E722-F9D9-5C3A-DEA7AC77E6E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1EB3E5E4-40D7-0B22-DF22-0191E5F78BC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AD898E2D-3F0D-649C-0733-30FAF15C7EB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1241195C-9295-EF74-86B4-F88A8F1C71B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ADE75B8E-5CFA-AF9A-7DE2-B5DADBB11F7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24F3349A-87FE-8D43-80FC-EBA0C82B401E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35F1B3FB-1354-07B3-96AA-A7AAB79E8F3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A0041064-302D-3655-E66C-7FBE10EA2F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2359F9C3-FFEB-A6FC-A4B2-DCF9824FCE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C5E2A49B-AF1C-488F-6198-5E1CE51DCB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9BDBC921-69BD-6576-7261-B09201D957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AB7AF4FA-925B-C044-6E29-AD62D87256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A0509C02-8394-31E8-5E9F-278A4A191B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BFFB1A9C-B9E4-8547-6D53-239C8C77B2A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A2BE458D-26D1-C576-5700-70F277312B3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FBF13DD4-B9CF-A176-7561-87CC4EB3608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7F3F81D4-8F36-1FAB-AD20-E4A5EABB6DC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743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431" y="2689852"/>
            <a:ext cx="6885293" cy="51319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5E1F7EA-6E56-301F-2A52-CED3E44AED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718" y="2689852"/>
            <a:ext cx="3848040" cy="5131955"/>
          </a:xfrm>
          <a:custGeom>
            <a:avLst/>
            <a:gdLst>
              <a:gd name="connsiteX0" fmla="*/ 1832400 w 3664800"/>
              <a:gd name="connsiteY0" fmla="*/ 0 h 3665682"/>
              <a:gd name="connsiteX1" fmla="*/ 3664800 w 3664800"/>
              <a:gd name="connsiteY1" fmla="*/ 1832841 h 3665682"/>
              <a:gd name="connsiteX2" fmla="*/ 1832400 w 3664800"/>
              <a:gd name="connsiteY2" fmla="*/ 3665682 h 3665682"/>
              <a:gd name="connsiteX3" fmla="*/ 0 w 3664800"/>
              <a:gd name="connsiteY3" fmla="*/ 1832841 h 3665682"/>
              <a:gd name="connsiteX4" fmla="*/ 1832400 w 3664800"/>
              <a:gd name="connsiteY4" fmla="*/ 0 h 366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800" h="3665682">
                <a:moveTo>
                  <a:pt x="1832400" y="0"/>
                </a:moveTo>
                <a:cubicBezTo>
                  <a:pt x="2844407" y="0"/>
                  <a:pt x="3664800" y="820591"/>
                  <a:pt x="3664800" y="1832841"/>
                </a:cubicBezTo>
                <a:cubicBezTo>
                  <a:pt x="3664800" y="2845091"/>
                  <a:pt x="2844407" y="3665682"/>
                  <a:pt x="1832400" y="3665682"/>
                </a:cubicBezTo>
                <a:cubicBezTo>
                  <a:pt x="820393" y="3665682"/>
                  <a:pt x="0" y="2845091"/>
                  <a:pt x="0" y="1832841"/>
                </a:cubicBezTo>
                <a:cubicBezTo>
                  <a:pt x="0" y="820591"/>
                  <a:pt x="820393" y="0"/>
                  <a:pt x="1832400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23" name="Titel 12">
            <a:extLst>
              <a:ext uri="{FF2B5EF4-FFF2-40B4-BE49-F238E27FC236}">
                <a16:creationId xmlns:a16="http://schemas.microsoft.com/office/drawing/2014/main" id="{9A18D384-6A22-6AEE-A445-E3FC81746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4" name="Tijdelijke aanduiding voor tekst 23">
            <a:extLst>
              <a:ext uri="{FF2B5EF4-FFF2-40B4-BE49-F238E27FC236}">
                <a16:creationId xmlns:a16="http://schemas.microsoft.com/office/drawing/2014/main" id="{9470187C-6BCF-8800-C80B-6A9D90E1B4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8C5C475-DA54-1C8E-20DB-AB56DAF9C36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077C9DCD-0F62-1ABB-AB93-03ED60781C9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0FD2ABB3-7F25-A8CA-7089-E997FF65B421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33BBD59-8848-177A-B37C-2FD2A424EFD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D086C020-FE42-9536-844F-39C24E31A82A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BD0B0CB2-E606-3A5C-0D85-33661F5F8F2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7F6E586C-A248-F8D7-478C-9C8C11F45FB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537B7F79-138E-6CC9-7F20-A458232FFC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216FA251-BE13-C725-5190-A836974FDB5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D59C2941-065E-D20F-E19D-67B4D4ACCF4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89AB7204-4E13-C843-7250-4AF51BB2958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C9D9E473-94F4-5937-C030-E361F4D5F26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C124099F-FCBF-57A3-D000-7B073458276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AF3DE544-BC40-61E3-D2E9-1D6CE84DAE3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374BA445-00D1-9782-261E-BC64C4AF65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AD698F35-BC6F-F5D5-ADE6-B58562CFB9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9BD0092D-61D1-1FF2-854E-81671EE80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10F65E91-7772-E841-B6EE-7EDA549CC5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1E63567C-B24C-2F2C-BE3C-2BAA8D13B9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7436B7E3-5A9F-5793-A9D3-F09D00B8FC5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E981925F-652A-49BD-8B50-3CE20D154B3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95FFAF3F-8F2B-5552-B1EA-F8553A0993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C64E0EDB-AB72-1B1E-14E6-0AA02C540A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5B686D47-DB45-8606-13F5-4F7A351F74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1FF65E03-8D78-B747-A0B7-D36AD8EFFE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2688CFEF-61C5-A30A-F827-3BF9FBFE70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FC23F83D-90BD-1F18-AD94-006830E38D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F671956B-D191-B0F1-007B-70C350097CA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D823011E-679D-675C-8C07-6E8697A318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F7C05889-158D-E131-58D3-97669016B7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C776730A-CC0E-A68D-E16E-131E35FBE7A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4650A2EA-336D-4644-01F9-F7FFCF6C4F0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D66093EB-8FBA-2F7C-B365-14F34DCB10B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03C76118-1ABC-F0A4-0E89-128C61A5868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9CE56C18-5599-0989-D859-A07CDA195A7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528A4FC8-D2C7-D24C-5040-7E379004EE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C206DC35-6A97-4BD5-DB8B-C43094A034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B2A9CA5B-9B5D-B37E-EA71-BFF6294796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6D4D54AF-C4AC-9A42-C9A9-87AB6A5C41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68FCCCBB-1E7E-DCDD-C1A5-ED98A8DA65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F31A96BB-D6F1-E137-E4B2-C3F0F3EB6DA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94273EBC-968D-732B-6CDE-4EA74780A74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47D9B3A0-436C-E539-3225-0F08B9AA995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4F4A8EDE-C2D6-C825-AB37-90D80C65D7C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A5144318-81E5-24A0-0CD8-DB696AD16D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EE304412-3F65-D1CC-56A8-A2666968E1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C4A56521-A036-3894-9C47-392A301EA8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05C70118-1335-FC70-D566-A851C80027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DC99ECA1-AEB2-F484-70DB-CBD8F08A03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4E017617-7240-F1EB-2103-7D875338402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7E238D54-6BDF-3FEA-CFBB-E473F3555A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CC41BDAE-45BD-EF94-5C38-1C7BAF3527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87EDB7C5-2C40-8ABF-6787-739423E468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3440FD2B-02D1-07F7-465A-85496F307F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DAE449F-52DC-ECA0-91D6-49DB6005381D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72848A81-24B5-2111-ACC2-E0968E35347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DDC2645F-5BDA-399C-DF3F-870D749CE882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E5ECE731-92DD-70F1-C461-5D1494F8173F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ED741B3C-404A-3DD3-A099-1591E45D4487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6678BE05-FA52-527E-90F1-2F670FF14039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6D2F1632-7355-37E0-B622-1A1358208E6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EBF20B3B-D0FD-DAFF-A84A-9E0079B056A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CB8D9EE0-5999-884A-11D8-AA418CAFBB9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058C40B8-6C26-CCBC-D5BF-DB809024595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49ED839E-051D-ADBF-9660-76CCA5E0BB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2F39CF85-8D00-C5FD-EE04-712DFA4C1EC5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F8275741-E743-C3C4-A9F8-550DE7B1869E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B89B56E7-AF00-F231-8246-A36BF7DB6A2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0510303E-3A02-3E02-791A-9FB7CB8CE783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6F143665-DE4D-D7BC-128F-E6A069B01E1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46B3E649-672E-AA60-2A95-DBE232F1DB4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FCE75FDB-AB01-795D-50E5-7465AC6197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898D0362-73B4-E455-2724-220F420D2F5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0172BBAF-B580-0F33-5F99-0812FD9E885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80347420-C203-5EF2-ACFE-D25CF7C42CBC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96683FF7-BBDC-9570-AFD4-27E51E2682D6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A1AAFF65-E694-AFB1-42A2-B4A5AF35608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D7A44403-CF69-04A0-84D4-B00D7469849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B13C1FC0-E3A6-28C8-F5B5-EC6906EBB60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A522A508-AD89-957C-F436-60EED54BCF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C606B0C4-03A2-7798-39DC-9D9E94B335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D3B2F53D-B5D9-7AA9-44F5-155E816565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2AECAA0A-7146-7C41-884C-0EFD146149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360D74F0-4942-16C4-D220-9F51D761195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17450114-8FFC-3B09-A142-E7976CE60A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7F671F16-E237-C3E9-BBA9-A536AC41847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F269EAD6-5877-5B4D-E75A-F14E0020E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166DD066-8405-7284-C8F7-7B3DB2F0B38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7CB7A117-3396-4B96-AF13-4604975FC06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CB9235B7-A726-E800-E2DA-37D76E6A9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68B7A5EC-EECC-3C8F-BD21-98216B9C125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E230ED84-0A5E-0F99-9C56-6E559A25739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2EDBD23F-EE7D-88AA-FCF3-7AA3CA5BEB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59300D59-37AF-1523-7A45-0CCEBFC5E81D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0A880536-D52A-C0F5-0252-F8DF6D38F259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A520C213-F327-54E0-EF44-CED3215BFA2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D9B089F1-63BD-79D1-7868-E39A061B5DA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779A27BA-7C5F-1656-6D5A-52670E35F15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7AD5526E-5E36-E86A-988F-F73E6FE638B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F91C5B80-BBF0-D3F2-0BA9-43977E37252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BE36DF57-58CC-A4BF-15F9-EF968EFEE9E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13008437-7DEB-BF2B-1510-73DDC2EA125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23772FD7-D969-4178-908A-1B2CEA8188F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AA5F057B-1B66-DE46-9218-70803911513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82DE6C4D-9F16-EA45-9DB1-7E9734C2B2C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D79BC640-A564-BD1D-7482-0C35B3F83E5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0D7E3F4B-9688-12BE-C478-780B76900F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001CF9C1-8623-D000-6A02-787AC3EC26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57BAEFF0-DEEC-218E-C7C2-4EB0086CCA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E38A52CE-7A5D-FA8E-0D64-D74B3BFFFE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201F1DA8-1D83-EA9F-2E3A-2E19DF169F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6C90341F-A472-EAD7-503C-35D6ADC920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9A8C9618-B629-4F0D-CEA2-A4038D6CCCD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83817A88-E9DC-5906-C731-EAB2A496999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E8E5344C-B2E6-E1B7-0B44-5FF9A5B7BB2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6B2E7AFF-4B9A-89DB-AEFC-E32E96FAF51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5385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1D2762E-46F5-F920-AC87-E8A1885395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8" y="724630"/>
            <a:ext cx="5026681" cy="6702241"/>
          </a:xfrm>
          <a:custGeom>
            <a:avLst/>
            <a:gdLst>
              <a:gd name="connsiteX0" fmla="*/ 0 w 4787315"/>
              <a:gd name="connsiteY0" fmla="*/ 0 h 4787315"/>
              <a:gd name="connsiteX1" fmla="*/ 4787315 w 4787315"/>
              <a:gd name="connsiteY1" fmla="*/ 0 h 4787315"/>
              <a:gd name="connsiteX2" fmla="*/ 4787315 w 4787315"/>
              <a:gd name="connsiteY2" fmla="*/ 4787315 h 4787315"/>
              <a:gd name="connsiteX3" fmla="*/ 0 w 4787315"/>
              <a:gd name="connsiteY3" fmla="*/ 4787315 h 47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315" h="4787315">
                <a:moveTo>
                  <a:pt x="0" y="0"/>
                </a:moveTo>
                <a:lnTo>
                  <a:pt x="4787315" y="0"/>
                </a:lnTo>
                <a:lnTo>
                  <a:pt x="4787315" y="4787315"/>
                </a:lnTo>
                <a:lnTo>
                  <a:pt x="0" y="4787315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2" name="Titel 12">
            <a:extLst>
              <a:ext uri="{FF2B5EF4-FFF2-40B4-BE49-F238E27FC236}">
                <a16:creationId xmlns:a16="http://schemas.microsoft.com/office/drawing/2014/main" id="{C0277646-9D02-0DFC-1B78-49BBF0935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B1FC5530-6CE7-7D91-229C-166C67C78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FF720E19-E35E-1EB1-E897-A61275D91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EAA6E77-477E-1F33-17BA-85D14F5952C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AA50CCCF-D63C-2848-E507-B8B3A9878548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CF2254A3-3049-A205-262A-066D4AE92644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41A9F9-1103-B58E-5DE7-DE97E5A9B65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C9287AF9-F5B2-B598-4DC3-75F105D35594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D8D3798C-0D61-9588-F108-E96F9C5CBEC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ECF29BB4-4DCA-92CE-2DC3-E229F4A820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ED273789-0127-0768-FA5F-B2362594B2C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6E16922B-DA62-D04B-2EEB-CD1D3C35BF3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89D70E03-9E79-FB4F-B1B4-7A340FBF7CCF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78949D75-500C-5BF0-304E-B9A7B2B1529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17D34A9A-BDDE-8AC1-A752-CF73D3989BE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A97C8800-93E8-615D-9BA8-5A6C58FE9F8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F8397100-DA05-1622-0CC3-183EC21528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D3143C55-C5A5-A8C1-2D42-432D8A1C2E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5F56E2AF-0D1A-3D99-907B-CB06B5A269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FF0E1451-C9C9-21CE-5768-4B732CE1F8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3B663A6F-F738-9A79-0786-13292D6B07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84B562B7-5350-D0F6-7FF8-277F2B8BD2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8F200B8A-CE35-D507-8D5E-5134EB3753A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F28BD9D6-DD73-C576-8E6C-2FC755B2F71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DA7CD3E4-E1C9-46DC-A2DA-81CC614FCFA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AA7A431C-868C-FB15-62E0-152DCE7BB6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47E1F58D-BA73-646E-A554-462CD12BAF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A3770DED-D2F3-36E1-73C4-C65D19C351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EE704B10-71F6-F633-574A-367C6340E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FDD2382F-7ACE-3D3F-6C92-E39A5340E5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48E80E82-A710-5851-C362-FC247B4E94C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7042850A-7D62-AA5C-C4BD-73B0F09E55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8A5A359E-B997-09E5-6A16-6DDBC227C2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9EAA2674-4F72-016C-13F8-A3951864742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A9D47D55-8F95-061F-9E81-9C2FB04628F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39284FD7-2A23-6E51-EB0B-2017AD83943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9C448038-1FAB-3C84-C4F0-7B4B48B3A04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14E7B735-4969-D6AA-0A4A-0D0EF981BD7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DFE891DA-0CBF-B26A-F1CE-DAFE02D52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F6A764B0-DDE3-244D-4343-9AF108B78E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2DE0BAF6-8332-C3DF-954B-F7E0CA4F62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57CCEE4C-57FD-CA95-2F5D-5BDE480EBA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D412F1F5-9A62-B0D4-7656-48C3B87873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B01BF1FD-5437-42CD-E586-9388B9B3975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0C9270C7-CFAE-CEBA-6569-78D2F2FB085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0632B27F-0FE9-17E5-2A8F-1F0633E2AEB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521EEE97-2711-D34B-D897-4450D711A5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F8973CB6-9AB8-4852-9D10-14C0A5AAC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B667B2AC-0115-AE46-CA7F-A9CD271D83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2CE814EF-08A4-75B8-AD4A-B90675F462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84D1BD52-C223-EE7A-E3EF-54690DB88A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ABD46648-D2E7-BEE0-AD8D-F79F2DE866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BF36AC22-3387-4B5A-DFE5-F92EEBB7C80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9F17D8F1-61E4-AE7C-BFE3-4B61CF0C07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6562341F-5941-001A-47B1-49B0E6EA38E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06384379-4D80-6810-BBEA-2F6F16A308E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146FC22C-3548-7FD6-1F20-2310654082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ACB743F-1320-AB86-C7E7-50A4F6CFF755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0BEA008B-695D-58A9-A363-C7D35B45DF19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5C74C2AA-B9EE-0028-F23E-C32DFB4A0CC5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142CC192-2088-9CFF-E2F8-AC01CB6CAFCF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3AE71FD7-8D2B-CAB6-329F-B8CEA43C95BF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215F22AE-015F-45F7-94F7-4415A22FF428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22E7FF4B-D57F-CD61-02E0-35E3449B0A5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D75D3B76-5A79-E07E-5F97-F4FC100DD71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45C37D5D-176C-3A1A-425C-4F057138D7D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039C5E84-D1E9-88F9-979E-07E69EADC79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E1286814-353A-2D9A-4EDA-29278BBBD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11AC446F-2A30-7649-1EB5-FCF0657C072C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D0B4CF04-3B48-D8C6-AA89-80D5F9246326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F4B50231-F7BB-5102-DFE0-922580A945FF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1C9934BC-2825-1AB4-330B-60A1A68717E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03AC734F-5E05-44DA-033B-15A78932A8F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E19E5191-A367-EAD8-05F0-90E4C917ED0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58458DCA-4109-A9E2-8CED-10A92BDC1A3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03EF39A1-AEF6-171D-03E5-69E1B094AC4B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5FCE7989-EDC2-B96E-E896-C871BAD7D656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22B456A7-9346-55BC-F1AF-9A97081FA44D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97178263-D527-36BD-031D-0865978CBAD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A4E15A5B-BDD4-703C-86A9-B2831BDE5F77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5339B94E-422C-5AC2-99B2-B7A9F995147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79764413-BE85-A433-BDA6-69EA1F9B543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B92B5A34-1ADB-11C1-9C32-4D82A85720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1155A843-A0A8-A60E-38FA-7A3036C98C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E8DAD750-300E-9B3D-CF2F-88AC1D81286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F5D66DF9-9179-1AAC-3D2D-5D8C99E3BA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0A46CB21-BF60-BB65-23C9-7BBC0C9E774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B1C7222A-6DAC-53E2-98BB-12A5D4BBE7E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03D73128-549B-C9D9-380B-3A66EB2A234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52EC4795-688C-22FB-C513-8E33256074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260E1AEB-B9C3-B15E-5101-4C57C829D30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2A55E787-074F-D785-A050-E7511DBC815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A5A38B6C-FC95-D2CE-D935-9E6EE9FA15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9C58C93D-C815-93F6-2D5C-CA5A27D3A0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130BF3E7-A447-934D-F0A2-5586446DCE5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83FEEE4B-3947-8FAA-D67C-D609B4A6A4B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77F25AE8-7B9A-D4F3-F184-3E876660B56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432BADAB-22F8-D89D-1D25-0D37BCD04825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A1E13518-E08C-B7F6-ED66-1D18D9A807B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67129C3E-CDAA-79D2-0464-A7B4237D8CA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8DCDBC3E-A530-B9B4-FEE4-2EF1620F607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A269580D-ACCB-256F-86FA-8CBB019E9AD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B7CBD8BC-A5FE-9CAF-4767-BDE3D3275CF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5F71CC5D-2BF5-1962-6C38-9EFB84FEA66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E68CF615-7159-95D4-00ED-7E1E2F974AD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AB9EF1F1-7F14-B5E9-8282-0E97B1FFFF3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91F6641B-3A9B-D588-FDD3-5A1F7F16025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C7A14006-FEF9-E560-91A5-4F4B2369FB5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FAF04AF6-780B-4EED-3952-F5514222CF3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4B43DFE8-FE7B-7B32-B862-27BDD31735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6321EE20-BF43-8157-C809-9E1BFA17BC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93AD36E8-D553-8188-EAD6-56BA23F700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908BABCD-4E57-41E2-2D2F-3E657D703F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D2196986-AAB2-1D3C-DA2E-C97ABC0F1B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8FF6505E-4B11-5270-FBFE-6E59829BD0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65D33D36-3E65-463C-1966-6A23C50FAB9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BD19F6D6-88C2-85F3-5118-4268BB1B910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198D716F-032C-51C9-24C6-92F321E03016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F34C65CA-9224-AE6B-6163-374AE601ECB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9816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431" y="2706297"/>
            <a:ext cx="6885293" cy="51319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353761F-02E1-745E-A9DC-1B1DF43B3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718" y="2706299"/>
            <a:ext cx="3848040" cy="5131953"/>
          </a:xfrm>
          <a:custGeom>
            <a:avLst/>
            <a:gdLst>
              <a:gd name="connsiteX0" fmla="*/ 0 w 3664800"/>
              <a:gd name="connsiteY0" fmla="*/ 0 h 3665681"/>
              <a:gd name="connsiteX1" fmla="*/ 3664800 w 3664800"/>
              <a:gd name="connsiteY1" fmla="*/ 0 h 3665681"/>
              <a:gd name="connsiteX2" fmla="*/ 3664800 w 3664800"/>
              <a:gd name="connsiteY2" fmla="*/ 3665681 h 3665681"/>
              <a:gd name="connsiteX3" fmla="*/ 0 w 3664800"/>
              <a:gd name="connsiteY3" fmla="*/ 3665681 h 366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4800" h="3665681">
                <a:moveTo>
                  <a:pt x="0" y="0"/>
                </a:moveTo>
                <a:lnTo>
                  <a:pt x="3664800" y="0"/>
                </a:lnTo>
                <a:lnTo>
                  <a:pt x="3664800" y="3665681"/>
                </a:lnTo>
                <a:lnTo>
                  <a:pt x="0" y="366568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3" name="Titel 12">
            <a:extLst>
              <a:ext uri="{FF2B5EF4-FFF2-40B4-BE49-F238E27FC236}">
                <a16:creationId xmlns:a16="http://schemas.microsoft.com/office/drawing/2014/main" id="{7388633C-58BC-1BE4-A01D-F1ADC5A94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4" name="Tijdelijke aanduiding voor tekst 23">
            <a:extLst>
              <a:ext uri="{FF2B5EF4-FFF2-40B4-BE49-F238E27FC236}">
                <a16:creationId xmlns:a16="http://schemas.microsoft.com/office/drawing/2014/main" id="{61727188-53D0-8D22-E798-9F8F202345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DD198C06-8CFF-0336-47DA-F97D6BCFF1C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426A8D69-72E4-9054-E2D1-AE12C28F8CB8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39A0B1A-62AD-B746-CB86-5F23EB791E4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CD322EF-C4F2-BF80-A6EC-05CBE6F1F0D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E739DD6C-0CE6-53CE-BCE6-3C31A09FD80F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6BC6031D-6BCA-5491-DF6F-92F6B2F7034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541ED496-9A46-0DE0-C278-F57714E8132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E15873B3-CDE5-E874-1D41-970680D2BD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7D2CAEB5-8956-F218-8AF7-8A456B44763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1C2345D3-9DB1-0484-FF2F-1E1D29144D2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A5A08DA8-5272-4CF5-CB55-BE432137936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9E093468-F104-C042-2FA0-9D2D83B95E4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A3CADA31-E16D-2072-AB65-AB31405B845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E31B1249-1AFC-3BE5-65F8-F46D62FE2E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FFAADD04-B1E4-C44A-6173-B4A0E22C4F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A8EF5A64-9D73-2AC3-18E4-E4EB37D2A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B7A14473-C4E4-D0B5-1CC0-B4F5F5A05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0C04C0F8-1DAC-4CF1-EBA1-7046C4366A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3ED2CDE2-4D8E-F10C-24B4-596B33F5B2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E907D9E1-1365-CE1F-7C29-97161AE6392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E1654A9C-197E-1182-918A-B0C9CB18ECE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E35F3994-028D-A0BA-8021-45679DADB9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81903C08-5BDF-8CA3-C58E-A948C1DAAD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CDB8815A-3586-E33A-11DB-A0B4D60F8B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FB51E2F0-AB20-0814-1EAC-FCBB6FE4F9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5253038F-B362-1B6F-3349-A1829B9B3C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B9D589B4-A33D-286E-780C-1ADEAD3432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C013A930-A406-2BD6-942A-13493088038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7D2572B5-7C95-0031-4DCD-C54F3479C6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86222F2A-8AC5-2E51-2011-696DFD1187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DBCBF659-629E-9E48-565A-7A18EF8E8A6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75466464-BCC6-904B-431E-93D1ED3810D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BBD63719-41F9-62C1-10BA-C2FE0192E2A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CBA1FF9E-A101-4C71-4D23-E7450A2D161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3B258EB9-FD26-4001-E20A-803DACA29F9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8CEE0156-DE8E-F23D-AFB0-B5DEF5854D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F61FC7B7-EE8C-336E-8E1A-A42743870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1EB6E8C3-761F-880B-AB51-16F0763F16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BA9D0F19-800A-2982-D7A9-735830E6A6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70EBD1A1-4BEA-77EB-7857-3A4D6AE867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76495969-A182-87B9-8ACA-AE7447A1FE7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DE2C87DF-BBB7-C40D-FB3A-BC3C25B3E94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B7DAADBD-B40B-380E-C3F2-6B0CE589C99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31BC6D14-87DB-5776-B878-36890E27834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E083BA0D-B33A-F80D-BAA8-118225031A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97E6E645-B81E-8570-429E-732803710E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8B8F3889-23B0-4979-DEBB-3E9042A3BC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B3207256-31C6-FB18-4121-2D6C195CA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0F6097B3-45FB-F4BE-0703-486592774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FE9FCF17-6FB7-CED7-65B6-CADF2943451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15EB0024-52CC-E1D8-1725-48B38D8EC2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9F7CC9AC-8F15-6236-911F-C180749A14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2AAB52E5-2F9B-57B7-E338-34D4CF69AC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CAA23FF7-D854-6F97-E0FA-4F1FF65391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8856C97-B82C-F119-0623-611038B07493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4C65D203-3CA9-A3B8-D928-055B2639EF80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214D2176-4EC6-02F5-1F7A-B433AE11AEB7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1CA27788-FCE6-5026-32BE-DFF8B91A5331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DF1EF1A2-0942-E985-2C32-1AC85E3AB62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348C4363-3D14-E6AC-B5EF-3181E285108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CBBF5ECF-59E9-1381-5979-73ADFA3A272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8EF7E3C7-7BD7-4E2B-A040-F65B1EF83FC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43CF2582-4C81-1AA8-4164-5796E502E83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53F5DDF7-6685-F208-B545-369D287CB50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8550550B-3FEE-4DDC-660E-2072A9680B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EE6C47B3-3C95-8EA5-6B71-E875764306AD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4B0EEED8-5739-FF1B-FF91-5E886ACFFC1E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E1C760EA-9A2B-21A4-A06C-E69331A3A93A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BAF54AE3-223E-A468-93B4-8612E22D42E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ACFEABCD-EA4D-FC30-C7ED-21F763D3F0E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433C28D8-1D1D-4FEA-74FD-3FFB6F4D928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63715556-26C3-3815-6232-ADF02D74A66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00C0107F-710E-52E4-8F66-3D6CC25A524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5A6887FB-D5AA-4197-D98C-14CDE73E8BC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E4C51EAD-E5A4-6840-F111-0A81C2C27AE9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744B49CA-A2BF-2993-418D-D75B8C6BFF85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FB2BA74F-514C-1B74-8B45-8BA16BB0E87E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063A1AB2-FD15-92A8-C2A9-25A7FBE4150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DE39723D-D18E-84B1-70D8-2A157B44D20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A6835C4D-8996-182E-9033-213B5A0EBDD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5B515FE2-AB2A-4071-C79A-DB1FCF29D2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80F01C62-0566-DCC7-C22F-E08C52CDF8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0F4F1F48-7E6E-9E48-9B05-A543BB85E39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9569CD1C-1358-70A8-2D26-737346A01F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CFBAEA87-8A20-DEA5-01DC-A280CAE019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C764DDAA-26A4-46E5-EB31-B4EEB61E8D4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FBC51575-284F-0566-520A-BC570DD96A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B81BD289-D73F-1B17-F3FD-B5C667F07B6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9BBD9443-8EB0-1702-B868-D1E3CF71629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D0B6E89D-0D2D-301E-B782-23BB8EC15B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5BA7C2E2-FC9A-70AB-AAD6-04A62A6AFF5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9F986739-8D15-CC5A-2219-DDDBCEFFBD0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9DBC02B2-A6BE-D0B9-C93C-2DC6744C47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CB103915-7D16-173C-7629-24AB336056F1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7E4F0E91-A738-FD30-43F9-CF88994A3704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B4F9CF66-5657-84F2-C20B-29BC1B60FD0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A546C497-EFEE-3F7F-5337-379EA2A733E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21E6AA1A-D169-4B0A-8E58-697866D1430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AB304F21-F8A5-BE39-C56A-55ED6733ADF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34DCB6C7-B244-557D-67D4-E779FF5502A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ACF4B2FF-CB4C-4A5E-7DE0-7AF95061992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AD995FA6-03F8-81E4-C4D2-2605A2079B6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BDC7699D-D56E-AAE1-EEC7-3E1C8847056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36AE3F61-1C7E-2905-41EC-77E3D7F4B32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029339D9-7222-17E3-5CD7-AE0F8EDD202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83184661-0F52-FFC7-61C4-EC5297D402E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EE53187E-4F27-68D2-8A5A-264E159AD2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2EB2335E-558F-8D9E-8EE8-F76A134CA5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CD871C4F-5DA3-F199-10C0-219040A277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2C64FF01-7BEA-0B10-629D-E5D2A5AC6D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D3100309-EA7D-6E3B-2C08-9E4EC1FD53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7284AABF-ECCC-A55D-81BD-F34ED218EF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36F73055-78FC-8E97-C70F-69BAA1CA5C3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EB859CA2-16D3-ADD7-3D62-09126E88AFB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55230318-592A-297A-543B-C084A01A6E5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2E2DEBA3-1435-A9E5-113A-02F8DBE0187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3304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CEC6A5D6-6250-15C6-AA1B-1748D667E4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8" y="2"/>
            <a:ext cx="5026681" cy="8167888"/>
          </a:xfrm>
          <a:custGeom>
            <a:avLst/>
            <a:gdLst>
              <a:gd name="connsiteX0" fmla="*/ 0 w 4787315"/>
              <a:gd name="connsiteY0" fmla="*/ 0 h 5834206"/>
              <a:gd name="connsiteX1" fmla="*/ 4787315 w 4787315"/>
              <a:gd name="connsiteY1" fmla="*/ 0 h 5834206"/>
              <a:gd name="connsiteX2" fmla="*/ 4787315 w 4787315"/>
              <a:gd name="connsiteY2" fmla="*/ 5834206 h 5834206"/>
              <a:gd name="connsiteX3" fmla="*/ 0 w 4787315"/>
              <a:gd name="connsiteY3" fmla="*/ 5834206 h 583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315" h="5834206">
                <a:moveTo>
                  <a:pt x="0" y="0"/>
                </a:moveTo>
                <a:lnTo>
                  <a:pt x="4787315" y="0"/>
                </a:lnTo>
                <a:lnTo>
                  <a:pt x="4787315" y="5834206"/>
                </a:lnTo>
                <a:lnTo>
                  <a:pt x="0" y="5834206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2" name="Titel 12">
            <a:extLst>
              <a:ext uri="{FF2B5EF4-FFF2-40B4-BE49-F238E27FC236}">
                <a16:creationId xmlns:a16="http://schemas.microsoft.com/office/drawing/2014/main" id="{76AAEAC0-54C9-5804-DEA0-F3046017A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09DDFC26-8B11-6D0A-52C1-1F614206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B133FC1E-8F7D-11BA-72A3-CA8FB6534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2"/>
            <a:ext cx="6133743" cy="54786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7BFC63B-0E41-028C-2619-1EF658D996D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73D24AE7-A0DA-562E-66ED-037AEAEFE4A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35EC512F-55D7-0787-ABD7-9614A63842E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49887B2-4718-E4C2-F439-6A6357ED30F6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2A4CF8BD-D7E5-DB00-2FDF-FE2387F93FF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2B22B18C-A9EC-E4CD-ED99-ECE634A41BDA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745225A7-5342-9717-4C90-06B1DE6CD5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422384AF-CF4A-B9A6-3BB1-B3649E35DE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880533AB-D116-55C9-4341-287EB9A8CCBB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04A750DF-F564-862A-2B2B-46B80583F91A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59CC097A-E039-41B8-E6B0-A209AE53835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26CE3A0D-D234-3F12-5F38-17EF644EF1A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8046B00C-F760-A7A1-F657-D6129D7E760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6C514DA6-1F72-DC7C-D97D-64F7BA52153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A555261F-7819-F1CB-FAA9-A5EC9629CE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3DBFA1C5-1ACB-9954-4DA9-ECBE108998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3E9BC17D-B27D-7116-97AD-43D165DC2F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9D7E135C-24F8-F695-1C39-120B9AA938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6BED32CC-1882-3728-6F66-57DC505594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186DAA95-2136-51C8-64EA-623597D4C46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7BF327B2-39E2-63B0-62CD-BFF9752543C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A6CD4312-4A12-69C2-6500-131AC5FE0BE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EDB5B5E8-AEB0-4FC1-B678-D00BC9124E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BBD4CDA2-66DF-5EFC-E432-048FB6EAAF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22576C19-AFE9-6E6D-99F8-76F5481F7E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24F3AAEF-EC71-439A-4B8D-5D04349F05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6627C731-8D7C-2340-1986-D3365A1131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FECABAC5-0F96-4824-1250-7A36053FF37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54C7884C-A70A-A475-FF5E-557B41F8266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554A9876-AB9E-95E9-63C1-ABA5AFAA19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90987A8A-C41E-11FF-D228-03F0F450108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B33117E7-BA59-5752-A70B-2DD226C24A4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DB712F48-BAEF-B26A-4135-2C56A4322DE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0858F396-D4A7-9BEC-807F-D3515B5FE06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88B30121-5CA7-A1E2-BA1A-502611D26F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6DC99653-C009-AE45-1E53-850907C7A7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8ADDE04B-1E12-E6E5-887B-7B765A18D0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B5D8D88B-2893-DFEA-E2EC-44C497667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BC144823-DAD5-FF73-BCFE-CDD762FA40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03357BEA-B8FA-F9E7-1265-E41838D944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E5825B6C-D010-EB84-DD28-E773ABD680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8F6902EA-5E61-ABAA-246E-E912A52E67B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52F8B8A0-BFAE-213C-784C-00CFF6F53C4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D1D635E4-CEBD-5E98-709E-7E230EE1E7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59424988-F047-4B9C-87AF-C081669C96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E67664D4-54FD-7A1C-EF48-899D81D2FF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246595BF-0B02-1B10-76B2-03C101BA83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E4B8F195-C48D-AD04-3E59-E0E7351762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C3EDCDCE-9BCD-46C7-0E52-D94F232051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FC3F4CC2-3A1F-2BEC-FF45-5534206BFD5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E4FD1E46-EBEE-CC45-0285-3C224CC5D9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C4876AA3-C2DB-E92D-E102-1011C9D4E4C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E006769F-6664-62EE-4EEB-E11030C4E0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EEB10E6F-BDFD-5C69-8579-9581A35037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D1F3D16-286C-446A-92D8-39A086D4A7A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0CAA8B00-C394-BF5F-F275-A28CC21C22C3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6F76EBB5-1ABD-1D6B-ED86-5193F8FC4C50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CE382A22-56D5-7E25-A713-94ECC9961A74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9D5F5788-FE94-6D36-37CE-40578377C70E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98E696FC-EE2E-A65B-73E6-B5149525828E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0F840467-BCB8-879C-33F0-D1E116475F7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57073387-5295-8511-91DD-15B2B60F650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1D5082B4-158A-2782-9782-03E387597B0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C5C422D1-DB0C-3B6A-A0FF-9EE7D9E81D9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ACFF87AB-3081-21B7-60E3-40BEC8378A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4F42E81C-3DB4-7D10-7C03-83B8C4FDB78B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B8B8E1AB-4F9E-9C06-4F4F-D50A16CF3B71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0C7922A9-C7DA-EBDF-7FC6-437622F11286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111D33ED-A9F6-8FDD-4C4B-3588F33325E1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71AFCEF9-73D3-55FA-4DB2-3E1A4041020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16AECCE5-8717-C81F-D9D1-83530B6A839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D1FFBA1F-116B-701C-7E29-F7B94AD1004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EDE575EB-AE93-9C95-5AD2-ED91C0E6A7A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543A57B9-2BC3-4C5E-9B5A-55DBDCCD4E05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E1198C98-873C-CCDF-7EE3-682CA4AF5146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7B9652EF-ED03-D926-3631-51F59BB83BE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2286902D-3228-048A-E92B-0BB8FE722302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BE3DE3F5-931C-8B43-0A8F-27C71D0090F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3AEFAA9A-CF29-6EA3-4040-BEA8E67EF57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7BB368B8-401A-B247-02D7-4CF70AD62C5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28D6FF55-D008-B336-222F-884FABE07FE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03B172B5-2990-523B-3B7B-05723AC9E0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AA3332F2-CB5A-6570-AD38-B4059C7B20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23E49CE5-F7C5-823E-FA75-1A5A15DBA25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FA6FE738-04C2-5D33-07B1-3A1DFF663B9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1FF666E2-4A52-68A1-C532-F61B28EC17A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3C21939E-4E89-E9ED-4B3A-28A664EA0E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53FA4E2B-E6FA-DAC5-CF86-BFA94435598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CC3657C2-43DF-4BFA-7B01-BBD7C0EE990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D7F5C3D4-E0C5-9EAB-5F6E-A187A289D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A945CC32-B532-3A02-5665-5892B00BAAD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3C24EF9E-9B6A-31D0-47C6-D1D8F63A54F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0657483B-2B67-28AB-2818-6FE81B4BBFD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38567970-2679-DA85-9C9F-993DAA34980A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F3927203-965E-3C0E-DBDF-3EE0CA4C6FF1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172A9633-2DBC-29C1-EA14-3C4DB797429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DA378FD7-224D-ACF6-B3A8-B70203FF304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FA49F36E-EC8D-2E76-883C-99C5A5A2F5B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7F0F691C-B5FB-0D7A-2AAB-004C01D3EEE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B551711B-90FA-E712-EAAD-600AB434DBF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BB9CA4E7-677F-D494-648E-74026C058EB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54E7FD87-6936-73BA-766B-D845BBA9F2A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F0CA4B15-B078-A993-DD2A-EB0E92B39A5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B5C601E3-F248-D4C5-E012-59ACA920DFC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32FA9F13-3ED5-715A-9B33-2EF56906449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E6C1DD67-92AB-B3E9-D693-BDC745B7CAC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8AF51B01-A3E5-DEB2-957A-A6BABDFEC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72BD980F-2EF5-AF6E-9268-3CDB3D77AF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F6781BB8-DCF0-7707-3FA4-AE760657A6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27E74628-61EC-718F-DB79-B77D2E4B9A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00E63BE9-0CC7-E6BE-2EED-1D8A7112A2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BF498EA2-F193-B92D-64A5-A3B8E458C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0FDE5AAE-E365-F7BA-60FF-327FBFECB24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63F53D2D-86E4-8D77-BDA1-C557AA5F75A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BD5FC92E-FE1C-8C2B-E9FD-8AE7BB4AEE6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8CC7E6F2-1D60-F551-509D-E40B1C51F82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431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DB1F5B5-6195-CA33-20EF-8F38F8FA9E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0 w 12192000"/>
              <a:gd name="connsiteY265" fmla="*/ 0 h 6858000"/>
              <a:gd name="connsiteX266" fmla="*/ 12192000 w 12192000"/>
              <a:gd name="connsiteY266" fmla="*/ 0 h 6858000"/>
              <a:gd name="connsiteX267" fmla="*/ 12192000 w 12192000"/>
              <a:gd name="connsiteY267" fmla="*/ 6858000 h 6858000"/>
              <a:gd name="connsiteX268" fmla="*/ 0 w 12192000"/>
              <a:gd name="connsiteY26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2" name="Tijdelijke aanduiding voor dianummer 5">
            <a:extLst>
              <a:ext uri="{FF2B5EF4-FFF2-40B4-BE49-F238E27FC236}">
                <a16:creationId xmlns:a16="http://schemas.microsoft.com/office/drawing/2014/main" id="{D8EFC5DB-0C85-62B5-81DA-5A6074B0283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2AA1648C-4790-C4AB-57B4-432898FB9FB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70" name="Tijdelijke aanduiding voor voettekst 4">
            <a:extLst>
              <a:ext uri="{FF2B5EF4-FFF2-40B4-BE49-F238E27FC236}">
                <a16:creationId xmlns:a16="http://schemas.microsoft.com/office/drawing/2014/main" id="{9DEE82ED-2594-5995-AC97-46036908266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C4A1EF-3562-3C43-AF7F-B2DD0221DFC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72" name="Groep 1">
            <a:extLst>
              <a:ext uri="{FF2B5EF4-FFF2-40B4-BE49-F238E27FC236}">
                <a16:creationId xmlns:a16="http://schemas.microsoft.com/office/drawing/2014/main" id="{D9F74037-5047-929B-8025-23AD52291E6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73" name="Rechthoek 4">
              <a:extLst>
                <a:ext uri="{FF2B5EF4-FFF2-40B4-BE49-F238E27FC236}">
                  <a16:creationId xmlns:a16="http://schemas.microsoft.com/office/drawing/2014/main" id="{140DCEE0-233F-B12B-418A-02A71B28AB4A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4" name="Ovaal 7">
              <a:extLst>
                <a:ext uri="{FF2B5EF4-FFF2-40B4-BE49-F238E27FC236}">
                  <a16:creationId xmlns:a16="http://schemas.microsoft.com/office/drawing/2014/main" id="{D626EC58-F1AB-DDA2-F453-50D175119FC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75" name="Rechthoek 20">
              <a:extLst>
                <a:ext uri="{FF2B5EF4-FFF2-40B4-BE49-F238E27FC236}">
                  <a16:creationId xmlns:a16="http://schemas.microsoft.com/office/drawing/2014/main" id="{9F044E93-7958-3AD6-E019-EFE1C7B898B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6" name="Groep 21">
              <a:extLst>
                <a:ext uri="{FF2B5EF4-FFF2-40B4-BE49-F238E27FC236}">
                  <a16:creationId xmlns:a16="http://schemas.microsoft.com/office/drawing/2014/main" id="{494C4EE4-F70D-DBBD-7A78-FC3C2F42CC17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127" name="Rechthoek 72">
                <a:extLst>
                  <a:ext uri="{FF2B5EF4-FFF2-40B4-BE49-F238E27FC236}">
                    <a16:creationId xmlns:a16="http://schemas.microsoft.com/office/drawing/2014/main" id="{97326358-0781-C525-603A-D15A0E1F64E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8" name="Ovaal 73">
                <a:extLst>
                  <a:ext uri="{FF2B5EF4-FFF2-40B4-BE49-F238E27FC236}">
                    <a16:creationId xmlns:a16="http://schemas.microsoft.com/office/drawing/2014/main" id="{3358F550-FDCD-61D5-DFD9-467363B6B59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9" name="Vrije vorm: vorm 101">
                <a:extLst>
                  <a:ext uri="{FF2B5EF4-FFF2-40B4-BE49-F238E27FC236}">
                    <a16:creationId xmlns:a16="http://schemas.microsoft.com/office/drawing/2014/main" id="{F0AEA993-2113-3CA1-87D3-D5B2C6B88B9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0" name="Rechthoek: afgeronde hoeken 102">
                <a:extLst>
                  <a:ext uri="{FF2B5EF4-FFF2-40B4-BE49-F238E27FC236}">
                    <a16:creationId xmlns:a16="http://schemas.microsoft.com/office/drawing/2014/main" id="{ABC0D908-9D65-F339-C5E4-8FDB28477F8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31" name="Rechte verbindingslijn 76">
                <a:extLst>
                  <a:ext uri="{FF2B5EF4-FFF2-40B4-BE49-F238E27FC236}">
                    <a16:creationId xmlns:a16="http://schemas.microsoft.com/office/drawing/2014/main" id="{349507C8-C7C2-CE8D-EAD4-1B6FF63E8A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Rechte verbindingslijn 77">
                <a:extLst>
                  <a:ext uri="{FF2B5EF4-FFF2-40B4-BE49-F238E27FC236}">
                    <a16:creationId xmlns:a16="http://schemas.microsoft.com/office/drawing/2014/main" id="{758F9282-E17C-DED1-CFAB-D670D1AFA5F4}"/>
                  </a:ext>
                </a:extLst>
              </p:cNvPr>
              <p:cNvCxnSpPr>
                <a:cxnSpLocks/>
                <a:stCxn id="1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7" name="Ovaal 22">
              <a:extLst>
                <a:ext uri="{FF2B5EF4-FFF2-40B4-BE49-F238E27FC236}">
                  <a16:creationId xmlns:a16="http://schemas.microsoft.com/office/drawing/2014/main" id="{1D125AEC-60CC-D045-C0D6-F47BEE5A9003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78" name="Rechthoek 23">
              <a:extLst>
                <a:ext uri="{FF2B5EF4-FFF2-40B4-BE49-F238E27FC236}">
                  <a16:creationId xmlns:a16="http://schemas.microsoft.com/office/drawing/2014/main" id="{FAADB4E0-35F5-BABF-095F-54EE1909EECD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9" name="Groep 24">
              <a:extLst>
                <a:ext uri="{FF2B5EF4-FFF2-40B4-BE49-F238E27FC236}">
                  <a16:creationId xmlns:a16="http://schemas.microsoft.com/office/drawing/2014/main" id="{5B19A2C3-E4B5-89AE-52A0-4B31C28EB9F8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124" name="Rechthoek 69">
                <a:extLst>
                  <a:ext uri="{FF2B5EF4-FFF2-40B4-BE49-F238E27FC236}">
                    <a16:creationId xmlns:a16="http://schemas.microsoft.com/office/drawing/2014/main" id="{B841AAD5-F2FA-EB4F-F881-2EA4AECF7AE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25" name="Rechte verbindingslijn 70">
                <a:extLst>
                  <a:ext uri="{FF2B5EF4-FFF2-40B4-BE49-F238E27FC236}">
                    <a16:creationId xmlns:a16="http://schemas.microsoft.com/office/drawing/2014/main" id="{B5631F6E-B78E-ACB3-FBA9-A0CB99C41E5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6" name="Gelijkbenige driehoek 98">
                <a:extLst>
                  <a:ext uri="{FF2B5EF4-FFF2-40B4-BE49-F238E27FC236}">
                    <a16:creationId xmlns:a16="http://schemas.microsoft.com/office/drawing/2014/main" id="{0D9BF54F-C23C-4261-B2F5-2BBA0613B3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0" name="Ovaal 25">
              <a:extLst>
                <a:ext uri="{FF2B5EF4-FFF2-40B4-BE49-F238E27FC236}">
                  <a16:creationId xmlns:a16="http://schemas.microsoft.com/office/drawing/2014/main" id="{515BD232-4C39-C100-DBD6-864C325E6928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81" name="Rechthoek 26">
              <a:extLst>
                <a:ext uri="{FF2B5EF4-FFF2-40B4-BE49-F238E27FC236}">
                  <a16:creationId xmlns:a16="http://schemas.microsoft.com/office/drawing/2014/main" id="{FFF51713-B0D5-341C-E62C-2124FC04E2AE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Ovaal 27">
              <a:extLst>
                <a:ext uri="{FF2B5EF4-FFF2-40B4-BE49-F238E27FC236}">
                  <a16:creationId xmlns:a16="http://schemas.microsoft.com/office/drawing/2014/main" id="{2EAF9218-65E4-85A3-0EF5-BBF02DCD937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83" name="Rechthoek 28">
              <a:extLst>
                <a:ext uri="{FF2B5EF4-FFF2-40B4-BE49-F238E27FC236}">
                  <a16:creationId xmlns:a16="http://schemas.microsoft.com/office/drawing/2014/main" id="{1F1EB9F4-B745-B3B5-25A1-07A2DD825AD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4" name="Groep 29">
              <a:extLst>
                <a:ext uri="{FF2B5EF4-FFF2-40B4-BE49-F238E27FC236}">
                  <a16:creationId xmlns:a16="http://schemas.microsoft.com/office/drawing/2014/main" id="{E857CB3A-6103-2970-B81D-DDB11C807537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108" name="Groep 53">
                <a:extLst>
                  <a:ext uri="{FF2B5EF4-FFF2-40B4-BE49-F238E27FC236}">
                    <a16:creationId xmlns:a16="http://schemas.microsoft.com/office/drawing/2014/main" id="{9B1B6CA3-4FD0-F8BF-BD0A-46403CA30040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1" name="Groep 56">
                  <a:extLst>
                    <a:ext uri="{FF2B5EF4-FFF2-40B4-BE49-F238E27FC236}">
                      <a16:creationId xmlns:a16="http://schemas.microsoft.com/office/drawing/2014/main" id="{0038A019-65B7-1E6B-D06D-A78A1A22BB4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18" name="Groep 63">
                    <a:extLst>
                      <a:ext uri="{FF2B5EF4-FFF2-40B4-BE49-F238E27FC236}">
                        <a16:creationId xmlns:a16="http://schemas.microsoft.com/office/drawing/2014/main" id="{99A406C1-BC9B-5008-0934-A94B4F1EE5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1" name="Rechthoek 66">
                      <a:extLst>
                        <a:ext uri="{FF2B5EF4-FFF2-40B4-BE49-F238E27FC236}">
                          <a16:creationId xmlns:a16="http://schemas.microsoft.com/office/drawing/2014/main" id="{CF4911D6-19AE-9833-8E84-DC58E5379D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22" name="Rechthoek 67">
                      <a:extLst>
                        <a:ext uri="{FF2B5EF4-FFF2-40B4-BE49-F238E27FC236}">
                          <a16:creationId xmlns:a16="http://schemas.microsoft.com/office/drawing/2014/main" id="{BA8A8871-2DE2-3361-A592-0C3DA074C1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23" name="Ovaal 68">
                      <a:extLst>
                        <a:ext uri="{FF2B5EF4-FFF2-40B4-BE49-F238E27FC236}">
                          <a16:creationId xmlns:a16="http://schemas.microsoft.com/office/drawing/2014/main" id="{44AD55CD-A952-635D-6EE9-8E6002BBC7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19" name="Afbeelding 64">
                    <a:extLst>
                      <a:ext uri="{FF2B5EF4-FFF2-40B4-BE49-F238E27FC236}">
                        <a16:creationId xmlns:a16="http://schemas.microsoft.com/office/drawing/2014/main" id="{0D98D787-2146-4D37-DE7A-719378F926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0" name="Afbeelding 65">
                    <a:extLst>
                      <a:ext uri="{FF2B5EF4-FFF2-40B4-BE49-F238E27FC236}">
                        <a16:creationId xmlns:a16="http://schemas.microsoft.com/office/drawing/2014/main" id="{0E8F73D5-7259-DF7D-DE78-A1D33C67B5B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ep 57">
                  <a:extLst>
                    <a:ext uri="{FF2B5EF4-FFF2-40B4-BE49-F238E27FC236}">
                      <a16:creationId xmlns:a16="http://schemas.microsoft.com/office/drawing/2014/main" id="{6282D03B-B8EF-9F07-E18D-727D0250359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6" name="Rechthoek 61">
                    <a:extLst>
                      <a:ext uri="{FF2B5EF4-FFF2-40B4-BE49-F238E27FC236}">
                        <a16:creationId xmlns:a16="http://schemas.microsoft.com/office/drawing/2014/main" id="{80660F14-6F50-1F1A-98AA-4BA31FD6B7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17" name="Rechthoek 62">
                    <a:extLst>
                      <a:ext uri="{FF2B5EF4-FFF2-40B4-BE49-F238E27FC236}">
                        <a16:creationId xmlns:a16="http://schemas.microsoft.com/office/drawing/2014/main" id="{D0DEB552-935F-4DCF-7B21-996E4FD3A14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13" name="Groep 58">
                  <a:extLst>
                    <a:ext uri="{FF2B5EF4-FFF2-40B4-BE49-F238E27FC236}">
                      <a16:creationId xmlns:a16="http://schemas.microsoft.com/office/drawing/2014/main" id="{78FEE062-C8F2-1353-19A9-F0AAC363E15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4" name="Rechthoek 59">
                    <a:extLst>
                      <a:ext uri="{FF2B5EF4-FFF2-40B4-BE49-F238E27FC236}">
                        <a16:creationId xmlns:a16="http://schemas.microsoft.com/office/drawing/2014/main" id="{CA8043AC-5E08-7118-AFEB-E481C6D39D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15" name="Rechthoek 60">
                    <a:extLst>
                      <a:ext uri="{FF2B5EF4-FFF2-40B4-BE49-F238E27FC236}">
                        <a16:creationId xmlns:a16="http://schemas.microsoft.com/office/drawing/2014/main" id="{3868AA9E-ABB2-A6D1-86B7-B47C65E25FE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09" name="Rechthoek 54">
                <a:extLst>
                  <a:ext uri="{FF2B5EF4-FFF2-40B4-BE49-F238E27FC236}">
                    <a16:creationId xmlns:a16="http://schemas.microsoft.com/office/drawing/2014/main" id="{548AEEE5-8223-1EB5-262F-2C796A30991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110" name="Gelijkbenige driehoek 78">
                <a:extLst>
                  <a:ext uri="{FF2B5EF4-FFF2-40B4-BE49-F238E27FC236}">
                    <a16:creationId xmlns:a16="http://schemas.microsoft.com/office/drawing/2014/main" id="{B9D70B6E-47CB-924F-3AC8-73A894538BF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5" name="Rechthoek 30">
              <a:extLst>
                <a:ext uri="{FF2B5EF4-FFF2-40B4-BE49-F238E27FC236}">
                  <a16:creationId xmlns:a16="http://schemas.microsoft.com/office/drawing/2014/main" id="{47790B82-3537-BC31-13D3-EE804F2B595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6" name="Groep 31">
              <a:extLst>
                <a:ext uri="{FF2B5EF4-FFF2-40B4-BE49-F238E27FC236}">
                  <a16:creationId xmlns:a16="http://schemas.microsoft.com/office/drawing/2014/main" id="{007E3C5A-9172-6F9A-CB24-5EC006BEEB69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87" name="Rechthoek 32">
                <a:extLst>
                  <a:ext uri="{FF2B5EF4-FFF2-40B4-BE49-F238E27FC236}">
                    <a16:creationId xmlns:a16="http://schemas.microsoft.com/office/drawing/2014/main" id="{EE074FD9-1FB4-78C6-55BD-CB765005EE6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33">
                <a:extLst>
                  <a:ext uri="{FF2B5EF4-FFF2-40B4-BE49-F238E27FC236}">
                    <a16:creationId xmlns:a16="http://schemas.microsoft.com/office/drawing/2014/main" id="{551BD460-96BB-57E3-4068-F5333DAC87A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89" name="Groep 34">
                <a:extLst>
                  <a:ext uri="{FF2B5EF4-FFF2-40B4-BE49-F238E27FC236}">
                    <a16:creationId xmlns:a16="http://schemas.microsoft.com/office/drawing/2014/main" id="{0592A807-7341-8FAC-4401-7CEA392AC15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2" name="Rechthoek: afgeronde hoeken 61">
                  <a:extLst>
                    <a:ext uri="{FF2B5EF4-FFF2-40B4-BE49-F238E27FC236}">
                      <a16:creationId xmlns:a16="http://schemas.microsoft.com/office/drawing/2014/main" id="{D37A0C61-9F03-1431-E525-E48336F610C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3" name="Rechthoek 48">
                  <a:extLst>
                    <a:ext uri="{FF2B5EF4-FFF2-40B4-BE49-F238E27FC236}">
                      <a16:creationId xmlns:a16="http://schemas.microsoft.com/office/drawing/2014/main" id="{E87CF5A1-BE60-5A33-7101-6784460C413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4" name="Rechthoek 49">
                  <a:extLst>
                    <a:ext uri="{FF2B5EF4-FFF2-40B4-BE49-F238E27FC236}">
                      <a16:creationId xmlns:a16="http://schemas.microsoft.com/office/drawing/2014/main" id="{8AB5A6AB-67D2-51B6-57EC-74EC5E2D12D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5" name="Rechthoek 50">
                  <a:extLst>
                    <a:ext uri="{FF2B5EF4-FFF2-40B4-BE49-F238E27FC236}">
                      <a16:creationId xmlns:a16="http://schemas.microsoft.com/office/drawing/2014/main" id="{FB4B3A47-016B-C421-B737-58EEDBAC316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6" name="Rechthoek 51">
                  <a:extLst>
                    <a:ext uri="{FF2B5EF4-FFF2-40B4-BE49-F238E27FC236}">
                      <a16:creationId xmlns:a16="http://schemas.microsoft.com/office/drawing/2014/main" id="{01433379-79AD-33F6-2774-485CA7D73F6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7" name="Rechthoek 52">
                  <a:extLst>
                    <a:ext uri="{FF2B5EF4-FFF2-40B4-BE49-F238E27FC236}">
                      <a16:creationId xmlns:a16="http://schemas.microsoft.com/office/drawing/2014/main" id="{A1B177D0-F677-82D2-CA99-86CAA39AAF8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0" name="Groep 35">
                <a:extLst>
                  <a:ext uri="{FF2B5EF4-FFF2-40B4-BE49-F238E27FC236}">
                    <a16:creationId xmlns:a16="http://schemas.microsoft.com/office/drawing/2014/main" id="{C78FC2B7-8315-C565-B58E-C0018AA6999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4" name="Groep 39">
                  <a:extLst>
                    <a:ext uri="{FF2B5EF4-FFF2-40B4-BE49-F238E27FC236}">
                      <a16:creationId xmlns:a16="http://schemas.microsoft.com/office/drawing/2014/main" id="{23FF285A-5F0E-7AA7-4C09-8764737200D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6" name="Rechthoek: afgeronde hoeken 55">
                    <a:extLst>
                      <a:ext uri="{FF2B5EF4-FFF2-40B4-BE49-F238E27FC236}">
                        <a16:creationId xmlns:a16="http://schemas.microsoft.com/office/drawing/2014/main" id="{1939B705-8CA4-F64D-6310-D6F775C9E3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7" name="Rechthoek 42">
                    <a:extLst>
                      <a:ext uri="{FF2B5EF4-FFF2-40B4-BE49-F238E27FC236}">
                        <a16:creationId xmlns:a16="http://schemas.microsoft.com/office/drawing/2014/main" id="{E8575307-1D1F-7BFF-32DB-0100F0A6CB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8" name="Rechthoek 43">
                    <a:extLst>
                      <a:ext uri="{FF2B5EF4-FFF2-40B4-BE49-F238E27FC236}">
                        <a16:creationId xmlns:a16="http://schemas.microsoft.com/office/drawing/2014/main" id="{E836D9FA-C8AF-093C-C8C0-401EA42F9D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9" name="Rechthoek 44">
                    <a:extLst>
                      <a:ext uri="{FF2B5EF4-FFF2-40B4-BE49-F238E27FC236}">
                        <a16:creationId xmlns:a16="http://schemas.microsoft.com/office/drawing/2014/main" id="{253773C6-77F8-C7FA-FAAC-793D02DBFB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0" name="Rechthoek 45">
                    <a:extLst>
                      <a:ext uri="{FF2B5EF4-FFF2-40B4-BE49-F238E27FC236}">
                        <a16:creationId xmlns:a16="http://schemas.microsoft.com/office/drawing/2014/main" id="{405B1EAB-62BA-E3EB-A9F5-6A7D57C41B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1" name="Rechthoek 46">
                    <a:extLst>
                      <a:ext uri="{FF2B5EF4-FFF2-40B4-BE49-F238E27FC236}">
                        <a16:creationId xmlns:a16="http://schemas.microsoft.com/office/drawing/2014/main" id="{6D1D9293-2545-2FEC-7FAC-D5E2857B79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95" name="Boog 40">
                  <a:extLst>
                    <a:ext uri="{FF2B5EF4-FFF2-40B4-BE49-F238E27FC236}">
                      <a16:creationId xmlns:a16="http://schemas.microsoft.com/office/drawing/2014/main" id="{B898FB0F-B01C-F982-2DE2-977E7DEAC18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1" name="Tekstvak 36">
                <a:extLst>
                  <a:ext uri="{FF2B5EF4-FFF2-40B4-BE49-F238E27FC236}">
                    <a16:creationId xmlns:a16="http://schemas.microsoft.com/office/drawing/2014/main" id="{287E08A0-23EF-21A4-99A9-3B21A3561B8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92" name="Tekstvak 37">
                <a:extLst>
                  <a:ext uri="{FF2B5EF4-FFF2-40B4-BE49-F238E27FC236}">
                    <a16:creationId xmlns:a16="http://schemas.microsoft.com/office/drawing/2014/main" id="{EF684162-DA28-9270-DAE3-3415AC7AF5C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93" name="Vrije vorm: vorm 52">
                <a:extLst>
                  <a:ext uri="{FF2B5EF4-FFF2-40B4-BE49-F238E27FC236}">
                    <a16:creationId xmlns:a16="http://schemas.microsoft.com/office/drawing/2014/main" id="{541E2658-E057-5D27-4BBE-ECC035FD9309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8747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1"/>
            <a:ext cx="12801600" cy="9596755"/>
          </a:xfrm>
          <a:prstGeom prst="rect">
            <a:avLst/>
          </a:prstGeom>
        </p:spPr>
      </p:pic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5854847"/>
            <a:ext cx="5670708" cy="978729"/>
          </a:xfrm>
        </p:spPr>
        <p:txBody>
          <a:bodyPr wrap="square" lIns="0" rIns="0" anchor="b">
            <a:spAutoFit/>
          </a:bodyPr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2" y="6833575"/>
            <a:ext cx="5670708" cy="313932"/>
          </a:xfrm>
        </p:spPr>
        <p:txBody>
          <a:bodyPr wrap="square" lIns="0" rIns="0">
            <a:spAutoFit/>
          </a:bodyPr>
          <a:lstStyle>
            <a:lvl1pPr algn="r"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F5D5C463-FD43-53A1-7A2F-4D91CE75CA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790" y="1371123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6" y="4075132"/>
                  <a:pt x="1596276" y="3193321"/>
                </a:cubicBezTo>
                <a:lnTo>
                  <a:pt x="0" y="31933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lvl="0" algn="ctr"/>
            <a:r>
              <a:rPr lang="en-GB" dirty="0"/>
              <a:t>Image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F975943-0730-B6EA-0534-CBD8FD52C4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1" y="1371121"/>
            <a:ext cx="5670708" cy="3429478"/>
          </a:xfrm>
        </p:spPr>
        <p:txBody>
          <a:bodyPr anchor="ctr">
            <a:normAutofit/>
          </a:bodyPr>
          <a:lstStyle>
            <a:lvl1pPr>
              <a:defRPr sz="2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”Quote”</a:t>
            </a:r>
            <a:endParaRPr lang="en-GB" dirty="0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D5067C06-70BB-DFFD-A2AE-94A24F43381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6983815C-CBC3-82C4-C8F2-43C794166AC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bg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>
                <a:solidFill>
                  <a:schemeClr val="bg2"/>
                </a:solidFill>
              </a:rPr>
              <a:pPr/>
              <a:t>‹#›</a:t>
            </a:fld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E8A22025-DD23-2473-24AC-931F6C6DC6E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>
                <a:solidFill>
                  <a:schemeClr val="bg2"/>
                </a:solidFill>
              </a:rPr>
              <a:pPr/>
              <a:t>15/11/2023</a:t>
            </a:fld>
            <a:endParaRPr lang="nl-BE" sz="800">
              <a:solidFill>
                <a:schemeClr val="bg2"/>
              </a:solidFill>
            </a:endParaRPr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5A7B6314-97B3-6675-FCDD-653B0BE1B69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2"/>
                </a:solidFill>
                <a:latin typeface="Corbel" panose="020B0503020204020204" pitchFamily="34" charset="0"/>
              </a:rPr>
              <a:t>©SIRRIS • </a:t>
            </a:r>
            <a:r>
              <a:rPr lang="en-GB" sz="800" b="1">
                <a:solidFill>
                  <a:schemeClr val="bg2"/>
                </a:solidFill>
                <a:latin typeface="Corbel" panose="020B0503020204020204" pitchFamily="34" charset="0"/>
              </a:rPr>
              <a:t>CONFIDENTIAL</a:t>
            </a:r>
            <a:r>
              <a:rPr lang="en-GB" sz="800">
                <a:solidFill>
                  <a:schemeClr val="bg2"/>
                </a:solidFill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5F0F4B-EB02-5B8E-C6E6-71A6057B6FD4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77" name="Groep 1">
            <a:extLst>
              <a:ext uri="{FF2B5EF4-FFF2-40B4-BE49-F238E27FC236}">
                <a16:creationId xmlns:a16="http://schemas.microsoft.com/office/drawing/2014/main" id="{9C9EC1FA-13E0-5ABC-AFC2-5E976C118BA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78" name="Rechthoek 4">
              <a:extLst>
                <a:ext uri="{FF2B5EF4-FFF2-40B4-BE49-F238E27FC236}">
                  <a16:creationId xmlns:a16="http://schemas.microsoft.com/office/drawing/2014/main" id="{BA7CAEFB-EE6D-9445-76B8-6A6A41A43DA1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9" name="Ovaal 7">
              <a:extLst>
                <a:ext uri="{FF2B5EF4-FFF2-40B4-BE49-F238E27FC236}">
                  <a16:creationId xmlns:a16="http://schemas.microsoft.com/office/drawing/2014/main" id="{E5C5B869-AB4B-D4A4-FC54-9994FF74AD5C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0" name="Rechthoek 20">
              <a:extLst>
                <a:ext uri="{FF2B5EF4-FFF2-40B4-BE49-F238E27FC236}">
                  <a16:creationId xmlns:a16="http://schemas.microsoft.com/office/drawing/2014/main" id="{D76D92CC-FB4B-C62C-6921-A0B38FAE874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1" name="Groep 21">
              <a:extLst>
                <a:ext uri="{FF2B5EF4-FFF2-40B4-BE49-F238E27FC236}">
                  <a16:creationId xmlns:a16="http://schemas.microsoft.com/office/drawing/2014/main" id="{E29A1410-5784-3CAD-65DD-E57F70153F1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132" name="Rechthoek 72">
                <a:extLst>
                  <a:ext uri="{FF2B5EF4-FFF2-40B4-BE49-F238E27FC236}">
                    <a16:creationId xmlns:a16="http://schemas.microsoft.com/office/drawing/2014/main" id="{ACF749F9-0FED-F0FE-CA46-4A1049C4A77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3" name="Ovaal 73">
                <a:extLst>
                  <a:ext uri="{FF2B5EF4-FFF2-40B4-BE49-F238E27FC236}">
                    <a16:creationId xmlns:a16="http://schemas.microsoft.com/office/drawing/2014/main" id="{12F38012-9DFC-1D6D-B107-166C9FE15B6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4" name="Vrije vorm: vorm 101">
                <a:extLst>
                  <a:ext uri="{FF2B5EF4-FFF2-40B4-BE49-F238E27FC236}">
                    <a16:creationId xmlns:a16="http://schemas.microsoft.com/office/drawing/2014/main" id="{5688BE6F-E0A0-B363-E85C-634D4B6B9E3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5" name="Rechthoek: afgeronde hoeken 102">
                <a:extLst>
                  <a:ext uri="{FF2B5EF4-FFF2-40B4-BE49-F238E27FC236}">
                    <a16:creationId xmlns:a16="http://schemas.microsoft.com/office/drawing/2014/main" id="{CBB5E429-8D96-0832-D2D2-2E7254240C1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36" name="Rechte verbindingslijn 76">
                <a:extLst>
                  <a:ext uri="{FF2B5EF4-FFF2-40B4-BE49-F238E27FC236}">
                    <a16:creationId xmlns:a16="http://schemas.microsoft.com/office/drawing/2014/main" id="{17F1E634-2690-716F-F11F-FDB1CCC872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Rechte verbindingslijn 77">
                <a:extLst>
                  <a:ext uri="{FF2B5EF4-FFF2-40B4-BE49-F238E27FC236}">
                    <a16:creationId xmlns:a16="http://schemas.microsoft.com/office/drawing/2014/main" id="{6515D7D8-47C0-3B7A-F124-B59325D9A116}"/>
                  </a:ext>
                </a:extLst>
              </p:cNvPr>
              <p:cNvCxnSpPr>
                <a:cxnSpLocks/>
                <a:stCxn id="13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2" name="Ovaal 22">
              <a:extLst>
                <a:ext uri="{FF2B5EF4-FFF2-40B4-BE49-F238E27FC236}">
                  <a16:creationId xmlns:a16="http://schemas.microsoft.com/office/drawing/2014/main" id="{2069B0A9-AD2A-32F0-0AC9-F5004D0E21E2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83" name="Rechthoek 23">
              <a:extLst>
                <a:ext uri="{FF2B5EF4-FFF2-40B4-BE49-F238E27FC236}">
                  <a16:creationId xmlns:a16="http://schemas.microsoft.com/office/drawing/2014/main" id="{C7071904-147F-8497-65B9-5C2781B80018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4" name="Groep 24">
              <a:extLst>
                <a:ext uri="{FF2B5EF4-FFF2-40B4-BE49-F238E27FC236}">
                  <a16:creationId xmlns:a16="http://schemas.microsoft.com/office/drawing/2014/main" id="{E1CA9542-BD3B-5A34-22CB-CB3C9B9AF7B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129" name="Rechthoek 69">
                <a:extLst>
                  <a:ext uri="{FF2B5EF4-FFF2-40B4-BE49-F238E27FC236}">
                    <a16:creationId xmlns:a16="http://schemas.microsoft.com/office/drawing/2014/main" id="{7D1AF4B6-E432-E2F2-CA1B-AD123E35F24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30" name="Rechte verbindingslijn 70">
                <a:extLst>
                  <a:ext uri="{FF2B5EF4-FFF2-40B4-BE49-F238E27FC236}">
                    <a16:creationId xmlns:a16="http://schemas.microsoft.com/office/drawing/2014/main" id="{DBFCD94E-E964-58A0-415A-6BD1DD4A15F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98">
                <a:extLst>
                  <a:ext uri="{FF2B5EF4-FFF2-40B4-BE49-F238E27FC236}">
                    <a16:creationId xmlns:a16="http://schemas.microsoft.com/office/drawing/2014/main" id="{9455A696-8BC3-3988-4BA7-7A2DD9F9801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5" name="Ovaal 25">
              <a:extLst>
                <a:ext uri="{FF2B5EF4-FFF2-40B4-BE49-F238E27FC236}">
                  <a16:creationId xmlns:a16="http://schemas.microsoft.com/office/drawing/2014/main" id="{32C25B06-4C3C-0578-ACB1-C21BFAE6AAA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86" name="Rechthoek 26">
              <a:extLst>
                <a:ext uri="{FF2B5EF4-FFF2-40B4-BE49-F238E27FC236}">
                  <a16:creationId xmlns:a16="http://schemas.microsoft.com/office/drawing/2014/main" id="{D3628ECF-2A6D-9379-73A0-BEA06D9DB3CF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7" name="Ovaal 27">
              <a:extLst>
                <a:ext uri="{FF2B5EF4-FFF2-40B4-BE49-F238E27FC236}">
                  <a16:creationId xmlns:a16="http://schemas.microsoft.com/office/drawing/2014/main" id="{3A2B7857-F33D-9078-9872-1B1584D8BBD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88" name="Rechthoek 28">
              <a:extLst>
                <a:ext uri="{FF2B5EF4-FFF2-40B4-BE49-F238E27FC236}">
                  <a16:creationId xmlns:a16="http://schemas.microsoft.com/office/drawing/2014/main" id="{67C89982-2129-4608-574A-50661167FCF9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9" name="Groep 29">
              <a:extLst>
                <a:ext uri="{FF2B5EF4-FFF2-40B4-BE49-F238E27FC236}">
                  <a16:creationId xmlns:a16="http://schemas.microsoft.com/office/drawing/2014/main" id="{C56A237F-CEC4-B373-2C4C-F3E262DB2ADF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113" name="Groep 53">
                <a:extLst>
                  <a:ext uri="{FF2B5EF4-FFF2-40B4-BE49-F238E27FC236}">
                    <a16:creationId xmlns:a16="http://schemas.microsoft.com/office/drawing/2014/main" id="{263CBF1E-1D6C-A797-4410-C8CD2C5AFE3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6" name="Groep 56">
                  <a:extLst>
                    <a:ext uri="{FF2B5EF4-FFF2-40B4-BE49-F238E27FC236}">
                      <a16:creationId xmlns:a16="http://schemas.microsoft.com/office/drawing/2014/main" id="{F927A4BC-232B-E9E7-8467-195D6D2D8CD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3" name="Groep 63">
                    <a:extLst>
                      <a:ext uri="{FF2B5EF4-FFF2-40B4-BE49-F238E27FC236}">
                        <a16:creationId xmlns:a16="http://schemas.microsoft.com/office/drawing/2014/main" id="{66DE12B3-5FCB-15A8-94C1-8778339CA71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6" name="Rechthoek 66">
                      <a:extLst>
                        <a:ext uri="{FF2B5EF4-FFF2-40B4-BE49-F238E27FC236}">
                          <a16:creationId xmlns:a16="http://schemas.microsoft.com/office/drawing/2014/main" id="{79998D27-3934-4AB5-E559-5AF95E7E08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27" name="Rechthoek 67">
                      <a:extLst>
                        <a:ext uri="{FF2B5EF4-FFF2-40B4-BE49-F238E27FC236}">
                          <a16:creationId xmlns:a16="http://schemas.microsoft.com/office/drawing/2014/main" id="{8CBE1315-DFF4-9A42-F25E-800369482AE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28" name="Ovaal 68">
                      <a:extLst>
                        <a:ext uri="{FF2B5EF4-FFF2-40B4-BE49-F238E27FC236}">
                          <a16:creationId xmlns:a16="http://schemas.microsoft.com/office/drawing/2014/main" id="{F5D9057A-3D88-C4C7-FF90-AF5C198204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24" name="Afbeelding 64">
                    <a:extLst>
                      <a:ext uri="{FF2B5EF4-FFF2-40B4-BE49-F238E27FC236}">
                        <a16:creationId xmlns:a16="http://schemas.microsoft.com/office/drawing/2014/main" id="{F07F41F4-8BD6-72D3-076B-C34127F46B7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65">
                    <a:extLst>
                      <a:ext uri="{FF2B5EF4-FFF2-40B4-BE49-F238E27FC236}">
                        <a16:creationId xmlns:a16="http://schemas.microsoft.com/office/drawing/2014/main" id="{FEBE18EF-43C0-0C93-D1A0-DBF7195432C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57">
                  <a:extLst>
                    <a:ext uri="{FF2B5EF4-FFF2-40B4-BE49-F238E27FC236}">
                      <a16:creationId xmlns:a16="http://schemas.microsoft.com/office/drawing/2014/main" id="{50CB35F0-2F24-CAC8-7631-C370D17A553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61">
                    <a:extLst>
                      <a:ext uri="{FF2B5EF4-FFF2-40B4-BE49-F238E27FC236}">
                        <a16:creationId xmlns:a16="http://schemas.microsoft.com/office/drawing/2014/main" id="{D50C50A5-AB95-5089-194B-31C010D12E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2" name="Rechthoek 62">
                    <a:extLst>
                      <a:ext uri="{FF2B5EF4-FFF2-40B4-BE49-F238E27FC236}">
                        <a16:creationId xmlns:a16="http://schemas.microsoft.com/office/drawing/2014/main" id="{224784A6-9669-F061-2022-0E6E7AE8D36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18" name="Groep 58">
                  <a:extLst>
                    <a:ext uri="{FF2B5EF4-FFF2-40B4-BE49-F238E27FC236}">
                      <a16:creationId xmlns:a16="http://schemas.microsoft.com/office/drawing/2014/main" id="{984375EC-8DF2-3777-D558-6148E7B96B8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59">
                    <a:extLst>
                      <a:ext uri="{FF2B5EF4-FFF2-40B4-BE49-F238E27FC236}">
                        <a16:creationId xmlns:a16="http://schemas.microsoft.com/office/drawing/2014/main" id="{0E130A34-6923-232C-1BCE-085C1CCC06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0" name="Rechthoek 60">
                    <a:extLst>
                      <a:ext uri="{FF2B5EF4-FFF2-40B4-BE49-F238E27FC236}">
                        <a16:creationId xmlns:a16="http://schemas.microsoft.com/office/drawing/2014/main" id="{0D1EC523-8936-E3EB-E000-2AF3F869FBA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14" name="Rechthoek 54">
                <a:extLst>
                  <a:ext uri="{FF2B5EF4-FFF2-40B4-BE49-F238E27FC236}">
                    <a16:creationId xmlns:a16="http://schemas.microsoft.com/office/drawing/2014/main" id="{941C5945-D8C8-1FC3-E441-BE779201C58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115" name="Gelijkbenige driehoek 78">
                <a:extLst>
                  <a:ext uri="{FF2B5EF4-FFF2-40B4-BE49-F238E27FC236}">
                    <a16:creationId xmlns:a16="http://schemas.microsoft.com/office/drawing/2014/main" id="{315561BA-A7DD-7BDC-5972-CA2A002E04A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0" name="Rechthoek 30">
              <a:extLst>
                <a:ext uri="{FF2B5EF4-FFF2-40B4-BE49-F238E27FC236}">
                  <a16:creationId xmlns:a16="http://schemas.microsoft.com/office/drawing/2014/main" id="{44586B8B-3DFB-AD6C-4A8E-56027BDB1AFA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1" name="Groep 31">
              <a:extLst>
                <a:ext uri="{FF2B5EF4-FFF2-40B4-BE49-F238E27FC236}">
                  <a16:creationId xmlns:a16="http://schemas.microsoft.com/office/drawing/2014/main" id="{61DADD81-77AB-4F8A-1343-EBABAC706394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92" name="Rechthoek 32">
                <a:extLst>
                  <a:ext uri="{FF2B5EF4-FFF2-40B4-BE49-F238E27FC236}">
                    <a16:creationId xmlns:a16="http://schemas.microsoft.com/office/drawing/2014/main" id="{B1813735-6C20-678E-8951-ADC2D7AEF1F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3" name="Rechthoek 33">
                <a:extLst>
                  <a:ext uri="{FF2B5EF4-FFF2-40B4-BE49-F238E27FC236}">
                    <a16:creationId xmlns:a16="http://schemas.microsoft.com/office/drawing/2014/main" id="{7373BDCE-929D-5E69-C96E-20E1EB7B699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94" name="Groep 34">
                <a:extLst>
                  <a:ext uri="{FF2B5EF4-FFF2-40B4-BE49-F238E27FC236}">
                    <a16:creationId xmlns:a16="http://schemas.microsoft.com/office/drawing/2014/main" id="{E0F581E9-E406-3527-7070-720B0539034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7" name="Rechthoek: afgeronde hoeken 61">
                  <a:extLst>
                    <a:ext uri="{FF2B5EF4-FFF2-40B4-BE49-F238E27FC236}">
                      <a16:creationId xmlns:a16="http://schemas.microsoft.com/office/drawing/2014/main" id="{68909547-FB75-B0E0-F813-845740E885C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8" name="Rechthoek 48">
                  <a:extLst>
                    <a:ext uri="{FF2B5EF4-FFF2-40B4-BE49-F238E27FC236}">
                      <a16:creationId xmlns:a16="http://schemas.microsoft.com/office/drawing/2014/main" id="{89B41AF0-E1DB-E08C-D2E3-1BBCCDDA26A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9" name="Rechthoek 49">
                  <a:extLst>
                    <a:ext uri="{FF2B5EF4-FFF2-40B4-BE49-F238E27FC236}">
                      <a16:creationId xmlns:a16="http://schemas.microsoft.com/office/drawing/2014/main" id="{24C0F8F9-1DF4-5B33-25DC-B3436BF031E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0" name="Rechthoek 50">
                  <a:extLst>
                    <a:ext uri="{FF2B5EF4-FFF2-40B4-BE49-F238E27FC236}">
                      <a16:creationId xmlns:a16="http://schemas.microsoft.com/office/drawing/2014/main" id="{DDD657C8-1870-98D1-A472-D4D6E2AF259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1" name="Rechthoek 51">
                  <a:extLst>
                    <a:ext uri="{FF2B5EF4-FFF2-40B4-BE49-F238E27FC236}">
                      <a16:creationId xmlns:a16="http://schemas.microsoft.com/office/drawing/2014/main" id="{3C9997EC-C4ED-A8B8-9AC7-443F06ADB4D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2" name="Rechthoek 52">
                  <a:extLst>
                    <a:ext uri="{FF2B5EF4-FFF2-40B4-BE49-F238E27FC236}">
                      <a16:creationId xmlns:a16="http://schemas.microsoft.com/office/drawing/2014/main" id="{B3519EE5-6AED-E513-6A66-C9806446241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5" name="Groep 35">
                <a:extLst>
                  <a:ext uri="{FF2B5EF4-FFF2-40B4-BE49-F238E27FC236}">
                    <a16:creationId xmlns:a16="http://schemas.microsoft.com/office/drawing/2014/main" id="{7A501FDF-D48C-D39E-2086-EA3DF65DD3D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9" name="Groep 39">
                  <a:extLst>
                    <a:ext uri="{FF2B5EF4-FFF2-40B4-BE49-F238E27FC236}">
                      <a16:creationId xmlns:a16="http://schemas.microsoft.com/office/drawing/2014/main" id="{F67299D3-0D12-CE02-C57C-687775E7044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55">
                    <a:extLst>
                      <a:ext uri="{FF2B5EF4-FFF2-40B4-BE49-F238E27FC236}">
                        <a16:creationId xmlns:a16="http://schemas.microsoft.com/office/drawing/2014/main" id="{8C3B86F9-2B42-C1F5-FFDA-4318184E8A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2" name="Rechthoek 42">
                    <a:extLst>
                      <a:ext uri="{FF2B5EF4-FFF2-40B4-BE49-F238E27FC236}">
                        <a16:creationId xmlns:a16="http://schemas.microsoft.com/office/drawing/2014/main" id="{BCA3FF73-F36B-DAFE-8A58-277D7F04CE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3" name="Rechthoek 43">
                    <a:extLst>
                      <a:ext uri="{FF2B5EF4-FFF2-40B4-BE49-F238E27FC236}">
                        <a16:creationId xmlns:a16="http://schemas.microsoft.com/office/drawing/2014/main" id="{D193976C-ADE9-F971-865A-0AF095D215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4" name="Rechthoek 44">
                    <a:extLst>
                      <a:ext uri="{FF2B5EF4-FFF2-40B4-BE49-F238E27FC236}">
                        <a16:creationId xmlns:a16="http://schemas.microsoft.com/office/drawing/2014/main" id="{8681DCC5-9E88-C035-2AD7-A576FAF2F8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5" name="Rechthoek 45">
                    <a:extLst>
                      <a:ext uri="{FF2B5EF4-FFF2-40B4-BE49-F238E27FC236}">
                        <a16:creationId xmlns:a16="http://schemas.microsoft.com/office/drawing/2014/main" id="{F6CDEC51-F39F-AB61-4C50-4AFB78AAFD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6" name="Rechthoek 46">
                    <a:extLst>
                      <a:ext uri="{FF2B5EF4-FFF2-40B4-BE49-F238E27FC236}">
                        <a16:creationId xmlns:a16="http://schemas.microsoft.com/office/drawing/2014/main" id="{B752C1BA-36AA-91CD-F139-AFD06CCEAE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100" name="Boog 40">
                  <a:extLst>
                    <a:ext uri="{FF2B5EF4-FFF2-40B4-BE49-F238E27FC236}">
                      <a16:creationId xmlns:a16="http://schemas.microsoft.com/office/drawing/2014/main" id="{1D514CE7-7CC7-528A-1640-39AAE69D286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6" name="Tekstvak 36">
                <a:extLst>
                  <a:ext uri="{FF2B5EF4-FFF2-40B4-BE49-F238E27FC236}">
                    <a16:creationId xmlns:a16="http://schemas.microsoft.com/office/drawing/2014/main" id="{D00A26E2-30C8-330F-A476-D3E4C02BBAE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97" name="Tekstvak 37">
                <a:extLst>
                  <a:ext uri="{FF2B5EF4-FFF2-40B4-BE49-F238E27FC236}">
                    <a16:creationId xmlns:a16="http://schemas.microsoft.com/office/drawing/2014/main" id="{57252951-D5F1-B116-C1DF-FCBFCA29F58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98" name="Vrije vorm: vorm 52">
                <a:extLst>
                  <a:ext uri="{FF2B5EF4-FFF2-40B4-BE49-F238E27FC236}">
                    <a16:creationId xmlns:a16="http://schemas.microsoft.com/office/drawing/2014/main" id="{1DBC269A-7229-F962-E14A-1F58359755C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56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6799076F-0CC7-07B6-568D-53B1B2E7D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3516068"/>
            <a:ext cx="5670710" cy="1200329"/>
          </a:xfrm>
        </p:spPr>
        <p:txBody>
          <a:bodyPr wrap="square" lIns="36000" rIns="36000" anchor="b">
            <a:spAutoFit/>
          </a:bodyPr>
          <a:lstStyle>
            <a:lvl1pPr algn="r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7" name="Tijdelijke aanduiding voor tekst 23">
            <a:extLst>
              <a:ext uri="{FF2B5EF4-FFF2-40B4-BE49-F238E27FC236}">
                <a16:creationId xmlns:a16="http://schemas.microsoft.com/office/drawing/2014/main" id="{4414FCA0-D44B-3B09-3BF8-942A56930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935" y="4716396"/>
            <a:ext cx="5659903" cy="258532"/>
          </a:xfrm>
        </p:spPr>
        <p:txBody>
          <a:bodyPr wrap="square" lIns="0" rIns="0">
            <a:spAutoFit/>
          </a:bodyPr>
          <a:lstStyle>
            <a:lvl1pPr algn="r"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72CD0DE8-9B83-DBD4-300E-5509B714EE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7641" y="862940"/>
            <a:ext cx="5562529" cy="7416706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Personal Picture</a:t>
            </a: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92B09422-C1AC-6429-5E8A-C97C58AC1F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80F9078-0C14-5C6D-84CF-7BADF870C641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5666056"/>
            <a:ext cx="491400" cy="65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D9B619E-3FEE-0E27-1CAF-DE3055B972C4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6428771"/>
            <a:ext cx="491400" cy="65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sp>
        <p:nvSpPr>
          <p:cNvPr id="6" name="Tijdelijke aanduiding voor tekst 23">
            <a:extLst>
              <a:ext uri="{FF2B5EF4-FFF2-40B4-BE49-F238E27FC236}">
                <a16:creationId xmlns:a16="http://schemas.microsoft.com/office/drawing/2014/main" id="{2CB3E58B-23C6-EF3A-0755-ED171C573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2" y="5808990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Mobile </a:t>
            </a:r>
            <a:r>
              <a:rPr lang="nl-NL" dirty="0" err="1"/>
              <a:t>number</a:t>
            </a:r>
            <a:endParaRPr lang="en-GB" dirty="0"/>
          </a:p>
        </p:txBody>
      </p:sp>
      <p:sp>
        <p:nvSpPr>
          <p:cNvPr id="8" name="Tijdelijke aanduiding voor tekst 23">
            <a:extLst>
              <a:ext uri="{FF2B5EF4-FFF2-40B4-BE49-F238E27FC236}">
                <a16:creationId xmlns:a16="http://schemas.microsoft.com/office/drawing/2014/main" id="{4DC58065-42BA-04B4-11CA-273799D79A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092" y="6571704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Mail </a:t>
            </a:r>
            <a:r>
              <a:rPr lang="nl-NL" dirty="0" err="1"/>
              <a:t>address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5454F22-C83D-4F37-4BAD-1900F1049EE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bg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>
                <a:solidFill>
                  <a:schemeClr val="bg2"/>
                </a:solidFill>
              </a:rPr>
              <a:pPr/>
              <a:t>‹#›</a:t>
            </a:fld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B3953DEE-171A-2872-ADE8-A24DBA0C15F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>
                <a:solidFill>
                  <a:schemeClr val="bg2"/>
                </a:solidFill>
              </a:rPr>
              <a:pPr/>
              <a:t>15/11/2023</a:t>
            </a:fld>
            <a:endParaRPr lang="nl-BE" sz="800">
              <a:solidFill>
                <a:schemeClr val="bg2"/>
              </a:solidFill>
            </a:endParaRP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11C27AA2-3105-95A4-FFE3-2B4D50D576F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2"/>
                </a:solidFill>
                <a:latin typeface="Corbel" panose="020B0503020204020204" pitchFamily="34" charset="0"/>
              </a:rPr>
              <a:t>©SIRRIS • </a:t>
            </a:r>
            <a:r>
              <a:rPr lang="en-GB" sz="800" b="1">
                <a:solidFill>
                  <a:schemeClr val="bg2"/>
                </a:solidFill>
                <a:latin typeface="Corbel" panose="020B0503020204020204" pitchFamily="34" charset="0"/>
              </a:rPr>
              <a:t>CONFIDENTIAL</a:t>
            </a:r>
            <a:r>
              <a:rPr lang="en-GB" sz="800">
                <a:solidFill>
                  <a:schemeClr val="bg2"/>
                </a:solidFill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09E5A6E-B93F-0718-BB3C-B4E34B2506D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80" name="Groep 1">
            <a:extLst>
              <a:ext uri="{FF2B5EF4-FFF2-40B4-BE49-F238E27FC236}">
                <a16:creationId xmlns:a16="http://schemas.microsoft.com/office/drawing/2014/main" id="{D56EE917-A5CC-6D1F-1ACC-FE2D69C0234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81" name="Rechthoek 4">
              <a:extLst>
                <a:ext uri="{FF2B5EF4-FFF2-40B4-BE49-F238E27FC236}">
                  <a16:creationId xmlns:a16="http://schemas.microsoft.com/office/drawing/2014/main" id="{D5A7F03A-68AB-58AF-51CB-EFFCC938B9C2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82" name="Ovaal 7">
              <a:extLst>
                <a:ext uri="{FF2B5EF4-FFF2-40B4-BE49-F238E27FC236}">
                  <a16:creationId xmlns:a16="http://schemas.microsoft.com/office/drawing/2014/main" id="{ABDEBF53-6D6B-1A5C-6BE6-8C1085A94150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3" name="Rechthoek 20">
              <a:extLst>
                <a:ext uri="{FF2B5EF4-FFF2-40B4-BE49-F238E27FC236}">
                  <a16:creationId xmlns:a16="http://schemas.microsoft.com/office/drawing/2014/main" id="{35E94374-3566-CD10-78B1-C3F02848DBC0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4" name="Groep 21">
              <a:extLst>
                <a:ext uri="{FF2B5EF4-FFF2-40B4-BE49-F238E27FC236}">
                  <a16:creationId xmlns:a16="http://schemas.microsoft.com/office/drawing/2014/main" id="{B5FAAD41-F230-701A-01AC-C3AD6A6091B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72">
                <a:extLst>
                  <a:ext uri="{FF2B5EF4-FFF2-40B4-BE49-F238E27FC236}">
                    <a16:creationId xmlns:a16="http://schemas.microsoft.com/office/drawing/2014/main" id="{496BEF51-27FB-ABA8-A885-5A83F783B74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6" name="Ovaal 73">
                <a:extLst>
                  <a:ext uri="{FF2B5EF4-FFF2-40B4-BE49-F238E27FC236}">
                    <a16:creationId xmlns:a16="http://schemas.microsoft.com/office/drawing/2014/main" id="{4A742493-E8F3-EBC0-4455-5353E51D973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7" name="Vrije vorm: vorm 101">
                <a:extLst>
                  <a:ext uri="{FF2B5EF4-FFF2-40B4-BE49-F238E27FC236}">
                    <a16:creationId xmlns:a16="http://schemas.microsoft.com/office/drawing/2014/main" id="{981B08D2-ACD9-BF33-4BB4-E3547298663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8" name="Rechthoek: afgeronde hoeken 102">
                <a:extLst>
                  <a:ext uri="{FF2B5EF4-FFF2-40B4-BE49-F238E27FC236}">
                    <a16:creationId xmlns:a16="http://schemas.microsoft.com/office/drawing/2014/main" id="{DBC4240C-A3CD-45E2-6149-144BA42B322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39" name="Rechte verbindingslijn 76">
                <a:extLst>
                  <a:ext uri="{FF2B5EF4-FFF2-40B4-BE49-F238E27FC236}">
                    <a16:creationId xmlns:a16="http://schemas.microsoft.com/office/drawing/2014/main" id="{07683CB9-DF20-E53C-0A3E-CB815284C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Rechte verbindingslijn 77">
                <a:extLst>
                  <a:ext uri="{FF2B5EF4-FFF2-40B4-BE49-F238E27FC236}">
                    <a16:creationId xmlns:a16="http://schemas.microsoft.com/office/drawing/2014/main" id="{FA4B2528-5E2B-F82C-F968-D0651FF10CFA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5" name="Ovaal 22">
              <a:extLst>
                <a:ext uri="{FF2B5EF4-FFF2-40B4-BE49-F238E27FC236}">
                  <a16:creationId xmlns:a16="http://schemas.microsoft.com/office/drawing/2014/main" id="{56A22FD2-3ADB-195B-59F1-B34F1BDE6035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86" name="Rechthoek 23">
              <a:extLst>
                <a:ext uri="{FF2B5EF4-FFF2-40B4-BE49-F238E27FC236}">
                  <a16:creationId xmlns:a16="http://schemas.microsoft.com/office/drawing/2014/main" id="{702D6CFD-6883-CFB6-BF1B-A61055581B6D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7" name="Groep 24">
              <a:extLst>
                <a:ext uri="{FF2B5EF4-FFF2-40B4-BE49-F238E27FC236}">
                  <a16:creationId xmlns:a16="http://schemas.microsoft.com/office/drawing/2014/main" id="{F532B15C-9E05-1D80-8AAA-6B2A79E2EF96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132" name="Rechthoek 69">
                <a:extLst>
                  <a:ext uri="{FF2B5EF4-FFF2-40B4-BE49-F238E27FC236}">
                    <a16:creationId xmlns:a16="http://schemas.microsoft.com/office/drawing/2014/main" id="{ED8A8BCB-9BB4-17CE-7428-A785BDE9A0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33" name="Rechte verbindingslijn 70">
                <a:extLst>
                  <a:ext uri="{FF2B5EF4-FFF2-40B4-BE49-F238E27FC236}">
                    <a16:creationId xmlns:a16="http://schemas.microsoft.com/office/drawing/2014/main" id="{849F72B8-DFDA-89E7-7338-90594931B35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4" name="Gelijkbenige driehoek 98">
                <a:extLst>
                  <a:ext uri="{FF2B5EF4-FFF2-40B4-BE49-F238E27FC236}">
                    <a16:creationId xmlns:a16="http://schemas.microsoft.com/office/drawing/2014/main" id="{03FBDD70-206E-877B-AF20-5AEA95D92E4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8" name="Ovaal 25">
              <a:extLst>
                <a:ext uri="{FF2B5EF4-FFF2-40B4-BE49-F238E27FC236}">
                  <a16:creationId xmlns:a16="http://schemas.microsoft.com/office/drawing/2014/main" id="{CE596542-715A-B150-515B-55EC18B6B9F8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89" name="Rechthoek 26">
              <a:extLst>
                <a:ext uri="{FF2B5EF4-FFF2-40B4-BE49-F238E27FC236}">
                  <a16:creationId xmlns:a16="http://schemas.microsoft.com/office/drawing/2014/main" id="{4537C051-169A-A4B8-71C9-4EB2639B2A7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Ovaal 27">
              <a:extLst>
                <a:ext uri="{FF2B5EF4-FFF2-40B4-BE49-F238E27FC236}">
                  <a16:creationId xmlns:a16="http://schemas.microsoft.com/office/drawing/2014/main" id="{09C3E32D-6DEB-7ED5-53DB-37DC5032D33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91" name="Rechthoek 28">
              <a:extLst>
                <a:ext uri="{FF2B5EF4-FFF2-40B4-BE49-F238E27FC236}">
                  <a16:creationId xmlns:a16="http://schemas.microsoft.com/office/drawing/2014/main" id="{5C39AAAD-0659-80B3-4197-59F73ABCEC5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2" name="Groep 29">
              <a:extLst>
                <a:ext uri="{FF2B5EF4-FFF2-40B4-BE49-F238E27FC236}">
                  <a16:creationId xmlns:a16="http://schemas.microsoft.com/office/drawing/2014/main" id="{E4B350F8-D81B-416F-1A9E-F62B284DA796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116" name="Groep 53">
                <a:extLst>
                  <a:ext uri="{FF2B5EF4-FFF2-40B4-BE49-F238E27FC236}">
                    <a16:creationId xmlns:a16="http://schemas.microsoft.com/office/drawing/2014/main" id="{FE11B7BC-B7E3-B3D3-4305-5437B494B8F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9" name="Groep 56">
                  <a:extLst>
                    <a:ext uri="{FF2B5EF4-FFF2-40B4-BE49-F238E27FC236}">
                      <a16:creationId xmlns:a16="http://schemas.microsoft.com/office/drawing/2014/main" id="{057C039C-6FD0-E5DA-5BEF-B48F4D54F61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6" name="Groep 63">
                    <a:extLst>
                      <a:ext uri="{FF2B5EF4-FFF2-40B4-BE49-F238E27FC236}">
                        <a16:creationId xmlns:a16="http://schemas.microsoft.com/office/drawing/2014/main" id="{CEC4BBA9-628A-704A-2C8F-AE9452013F8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9" name="Rechthoek 66">
                      <a:extLst>
                        <a:ext uri="{FF2B5EF4-FFF2-40B4-BE49-F238E27FC236}">
                          <a16:creationId xmlns:a16="http://schemas.microsoft.com/office/drawing/2014/main" id="{37CF2EDB-A7A8-DA5C-7883-BE91498C05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30" name="Rechthoek 67">
                      <a:extLst>
                        <a:ext uri="{FF2B5EF4-FFF2-40B4-BE49-F238E27FC236}">
                          <a16:creationId xmlns:a16="http://schemas.microsoft.com/office/drawing/2014/main" id="{F3DD91C1-DB52-0044-E94C-5C2446BF4F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31" name="Ovaal 68">
                      <a:extLst>
                        <a:ext uri="{FF2B5EF4-FFF2-40B4-BE49-F238E27FC236}">
                          <a16:creationId xmlns:a16="http://schemas.microsoft.com/office/drawing/2014/main" id="{35ED3ECF-7853-30F3-B4C7-F4806453D2E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27" name="Afbeelding 64">
                    <a:extLst>
                      <a:ext uri="{FF2B5EF4-FFF2-40B4-BE49-F238E27FC236}">
                        <a16:creationId xmlns:a16="http://schemas.microsoft.com/office/drawing/2014/main" id="{3624A199-28BE-EBCE-9792-5EF6DCB2F8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8" name="Afbeelding 65">
                    <a:extLst>
                      <a:ext uri="{FF2B5EF4-FFF2-40B4-BE49-F238E27FC236}">
                        <a16:creationId xmlns:a16="http://schemas.microsoft.com/office/drawing/2014/main" id="{58A08F1A-9A5F-FA2E-667A-954E776AD3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0" name="Groep 57">
                  <a:extLst>
                    <a:ext uri="{FF2B5EF4-FFF2-40B4-BE49-F238E27FC236}">
                      <a16:creationId xmlns:a16="http://schemas.microsoft.com/office/drawing/2014/main" id="{79860D00-9598-2FF2-1605-663D4568AB7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4" name="Rechthoek 61">
                    <a:extLst>
                      <a:ext uri="{FF2B5EF4-FFF2-40B4-BE49-F238E27FC236}">
                        <a16:creationId xmlns:a16="http://schemas.microsoft.com/office/drawing/2014/main" id="{5608F988-C004-4312-2512-3FF1C5FD5C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5" name="Rechthoek 62">
                    <a:extLst>
                      <a:ext uri="{FF2B5EF4-FFF2-40B4-BE49-F238E27FC236}">
                        <a16:creationId xmlns:a16="http://schemas.microsoft.com/office/drawing/2014/main" id="{E8D57AE1-7881-927A-FC46-C5074943FD7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21" name="Groep 58">
                  <a:extLst>
                    <a:ext uri="{FF2B5EF4-FFF2-40B4-BE49-F238E27FC236}">
                      <a16:creationId xmlns:a16="http://schemas.microsoft.com/office/drawing/2014/main" id="{5ECDFA83-494F-C569-2791-CF0FDBAC91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59">
                    <a:extLst>
                      <a:ext uri="{FF2B5EF4-FFF2-40B4-BE49-F238E27FC236}">
                        <a16:creationId xmlns:a16="http://schemas.microsoft.com/office/drawing/2014/main" id="{571DB365-19F1-9355-B4DE-AEC8C0AA9A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3" name="Rechthoek 60">
                    <a:extLst>
                      <a:ext uri="{FF2B5EF4-FFF2-40B4-BE49-F238E27FC236}">
                        <a16:creationId xmlns:a16="http://schemas.microsoft.com/office/drawing/2014/main" id="{E3D718EA-080C-2A68-8312-DA7DCEF5CE5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17" name="Rechthoek 54">
                <a:extLst>
                  <a:ext uri="{FF2B5EF4-FFF2-40B4-BE49-F238E27FC236}">
                    <a16:creationId xmlns:a16="http://schemas.microsoft.com/office/drawing/2014/main" id="{CDDFC64A-3A9B-21A9-D8ED-C4DADB33827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118" name="Gelijkbenige driehoek 78">
                <a:extLst>
                  <a:ext uri="{FF2B5EF4-FFF2-40B4-BE49-F238E27FC236}">
                    <a16:creationId xmlns:a16="http://schemas.microsoft.com/office/drawing/2014/main" id="{998B9ADF-663A-70F4-8D54-33788316241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3" name="Rechthoek 30">
              <a:extLst>
                <a:ext uri="{FF2B5EF4-FFF2-40B4-BE49-F238E27FC236}">
                  <a16:creationId xmlns:a16="http://schemas.microsoft.com/office/drawing/2014/main" id="{D82BB1D3-4892-A357-79D4-38884C082894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4" name="Groep 31">
              <a:extLst>
                <a:ext uri="{FF2B5EF4-FFF2-40B4-BE49-F238E27FC236}">
                  <a16:creationId xmlns:a16="http://schemas.microsoft.com/office/drawing/2014/main" id="{D9D91A8A-50A8-D3FC-383A-5A0A831EBF4F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95" name="Rechthoek 32">
                <a:extLst>
                  <a:ext uri="{FF2B5EF4-FFF2-40B4-BE49-F238E27FC236}">
                    <a16:creationId xmlns:a16="http://schemas.microsoft.com/office/drawing/2014/main" id="{255C2E11-4FF6-C641-AFC2-210F1B49FDF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6" name="Rechthoek 33">
                <a:extLst>
                  <a:ext uri="{FF2B5EF4-FFF2-40B4-BE49-F238E27FC236}">
                    <a16:creationId xmlns:a16="http://schemas.microsoft.com/office/drawing/2014/main" id="{0D36EF83-FC63-869A-8163-323392B673A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97" name="Groep 34">
                <a:extLst>
                  <a:ext uri="{FF2B5EF4-FFF2-40B4-BE49-F238E27FC236}">
                    <a16:creationId xmlns:a16="http://schemas.microsoft.com/office/drawing/2014/main" id="{D114BAE5-4A21-E1CB-890F-AF58744F058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0" name="Rechthoek: afgeronde hoeken 61">
                  <a:extLst>
                    <a:ext uri="{FF2B5EF4-FFF2-40B4-BE49-F238E27FC236}">
                      <a16:creationId xmlns:a16="http://schemas.microsoft.com/office/drawing/2014/main" id="{F8989688-950E-2EE1-C2FF-8629A081CFB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1" name="Rechthoek 48">
                  <a:extLst>
                    <a:ext uri="{FF2B5EF4-FFF2-40B4-BE49-F238E27FC236}">
                      <a16:creationId xmlns:a16="http://schemas.microsoft.com/office/drawing/2014/main" id="{127143F1-5439-BEC8-4E0E-ABA5A84427A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2" name="Rechthoek 49">
                  <a:extLst>
                    <a:ext uri="{FF2B5EF4-FFF2-40B4-BE49-F238E27FC236}">
                      <a16:creationId xmlns:a16="http://schemas.microsoft.com/office/drawing/2014/main" id="{B250E702-26E1-4F94-FC52-3244A914FEE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3" name="Rechthoek 50">
                  <a:extLst>
                    <a:ext uri="{FF2B5EF4-FFF2-40B4-BE49-F238E27FC236}">
                      <a16:creationId xmlns:a16="http://schemas.microsoft.com/office/drawing/2014/main" id="{83C136C9-52FA-AA94-4A83-4A86C5D3598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4" name="Rechthoek 51">
                  <a:extLst>
                    <a:ext uri="{FF2B5EF4-FFF2-40B4-BE49-F238E27FC236}">
                      <a16:creationId xmlns:a16="http://schemas.microsoft.com/office/drawing/2014/main" id="{88D3382B-274D-FCE7-B9D7-37FDBE156ED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5" name="Rechthoek 52">
                  <a:extLst>
                    <a:ext uri="{FF2B5EF4-FFF2-40B4-BE49-F238E27FC236}">
                      <a16:creationId xmlns:a16="http://schemas.microsoft.com/office/drawing/2014/main" id="{9B4C9421-384C-2339-9735-9AB2167FB6E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8" name="Groep 35">
                <a:extLst>
                  <a:ext uri="{FF2B5EF4-FFF2-40B4-BE49-F238E27FC236}">
                    <a16:creationId xmlns:a16="http://schemas.microsoft.com/office/drawing/2014/main" id="{F7969998-58DF-732B-36BB-E954F378B52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2" name="Groep 39">
                  <a:extLst>
                    <a:ext uri="{FF2B5EF4-FFF2-40B4-BE49-F238E27FC236}">
                      <a16:creationId xmlns:a16="http://schemas.microsoft.com/office/drawing/2014/main" id="{B4D71597-0F5B-C5A6-38AC-8A294E726AD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4" name="Rechthoek: afgeronde hoeken 55">
                    <a:extLst>
                      <a:ext uri="{FF2B5EF4-FFF2-40B4-BE49-F238E27FC236}">
                        <a16:creationId xmlns:a16="http://schemas.microsoft.com/office/drawing/2014/main" id="{94231C3B-58E8-8232-AA32-2098C89132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5" name="Rechthoek 42">
                    <a:extLst>
                      <a:ext uri="{FF2B5EF4-FFF2-40B4-BE49-F238E27FC236}">
                        <a16:creationId xmlns:a16="http://schemas.microsoft.com/office/drawing/2014/main" id="{0710FD48-A541-6F4D-0DB9-D718C98857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6" name="Rechthoek 43">
                    <a:extLst>
                      <a:ext uri="{FF2B5EF4-FFF2-40B4-BE49-F238E27FC236}">
                        <a16:creationId xmlns:a16="http://schemas.microsoft.com/office/drawing/2014/main" id="{6762BA05-BADB-C33A-98B7-84A66CD148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7" name="Rechthoek 44">
                    <a:extLst>
                      <a:ext uri="{FF2B5EF4-FFF2-40B4-BE49-F238E27FC236}">
                        <a16:creationId xmlns:a16="http://schemas.microsoft.com/office/drawing/2014/main" id="{799C526C-0082-6917-779F-40A43B0AF2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8" name="Rechthoek 45">
                    <a:extLst>
                      <a:ext uri="{FF2B5EF4-FFF2-40B4-BE49-F238E27FC236}">
                        <a16:creationId xmlns:a16="http://schemas.microsoft.com/office/drawing/2014/main" id="{0D531BA1-7946-8517-7687-919999E9E1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9" name="Rechthoek 46">
                    <a:extLst>
                      <a:ext uri="{FF2B5EF4-FFF2-40B4-BE49-F238E27FC236}">
                        <a16:creationId xmlns:a16="http://schemas.microsoft.com/office/drawing/2014/main" id="{663A2B17-1497-C33F-A45C-01117F326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103" name="Boog 40">
                  <a:extLst>
                    <a:ext uri="{FF2B5EF4-FFF2-40B4-BE49-F238E27FC236}">
                      <a16:creationId xmlns:a16="http://schemas.microsoft.com/office/drawing/2014/main" id="{8C283F2E-0135-6719-7983-FEE677429D8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9" name="Tekstvak 36">
                <a:extLst>
                  <a:ext uri="{FF2B5EF4-FFF2-40B4-BE49-F238E27FC236}">
                    <a16:creationId xmlns:a16="http://schemas.microsoft.com/office/drawing/2014/main" id="{FA1281C9-21AC-056F-4B9F-FC2CECC8DE5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00" name="Tekstvak 37">
                <a:extLst>
                  <a:ext uri="{FF2B5EF4-FFF2-40B4-BE49-F238E27FC236}">
                    <a16:creationId xmlns:a16="http://schemas.microsoft.com/office/drawing/2014/main" id="{CE81A234-5352-CBB8-4F60-16610D32334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101" name="Vrije vorm: vorm 52">
                <a:extLst>
                  <a:ext uri="{FF2B5EF4-FFF2-40B4-BE49-F238E27FC236}">
                    <a16:creationId xmlns:a16="http://schemas.microsoft.com/office/drawing/2014/main" id="{8C21AA9B-4332-B53C-BF48-1AF919738E4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797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6" name="Titel 12">
            <a:extLst>
              <a:ext uri="{FF2B5EF4-FFF2-40B4-BE49-F238E27FC236}">
                <a16:creationId xmlns:a16="http://schemas.microsoft.com/office/drawing/2014/main" id="{EE61EE9C-658A-ED53-C7BC-5BF459A30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3516068"/>
            <a:ext cx="5670710" cy="1200329"/>
          </a:xfrm>
        </p:spPr>
        <p:txBody>
          <a:bodyPr wrap="square" lIns="36000" rIns="36000" anchor="b">
            <a:spAutoFit/>
          </a:bodyPr>
          <a:lstStyle>
            <a:lvl1pPr algn="r">
              <a:defRPr sz="4000"/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18" name="Tijdelijke aanduiding voor tekst 23">
            <a:extLst>
              <a:ext uri="{FF2B5EF4-FFF2-40B4-BE49-F238E27FC236}">
                <a16:creationId xmlns:a16="http://schemas.microsoft.com/office/drawing/2014/main" id="{EBDE9EDD-1903-CDA3-C94E-168E6E9D07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935" y="4716396"/>
            <a:ext cx="5659903" cy="258532"/>
          </a:xfrm>
        </p:spPr>
        <p:txBody>
          <a:bodyPr wrap="square" lIns="0" rIns="0">
            <a:spAutoFit/>
          </a:bodyPr>
          <a:lstStyle>
            <a:lvl1pPr algn="r">
              <a:defRPr sz="1200" cap="all" baseline="0"/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19" name="Tijdelijke aanduiding voor afbeelding 8">
            <a:extLst>
              <a:ext uri="{FF2B5EF4-FFF2-40B4-BE49-F238E27FC236}">
                <a16:creationId xmlns:a16="http://schemas.microsoft.com/office/drawing/2014/main" id="{60E33733-252A-77D4-A303-A76E1F2CD2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7641" y="862940"/>
            <a:ext cx="5562529" cy="7416706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Personal Picture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8626C6A-A2A1-BFA7-2F28-619F095815E8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5666056"/>
            <a:ext cx="491400" cy="65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4FA3837-4770-E2F8-ACF7-8EC953F00FF8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6428771"/>
            <a:ext cx="491400" cy="65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2" name="Tijdelijke aanduiding voor tekst 23">
            <a:extLst>
              <a:ext uri="{FF2B5EF4-FFF2-40B4-BE49-F238E27FC236}">
                <a16:creationId xmlns:a16="http://schemas.microsoft.com/office/drawing/2014/main" id="{7A386C4B-BF51-D44B-D3F5-63F631853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2" y="5808990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Mobile </a:t>
            </a:r>
            <a:r>
              <a:rPr lang="nl-NL" dirty="0" err="1"/>
              <a:t>number</a:t>
            </a:r>
            <a:endParaRPr lang="en-GB" dirty="0"/>
          </a:p>
        </p:txBody>
      </p:sp>
      <p:sp>
        <p:nvSpPr>
          <p:cNvPr id="23" name="Tijdelijke aanduiding voor tekst 23">
            <a:extLst>
              <a:ext uri="{FF2B5EF4-FFF2-40B4-BE49-F238E27FC236}">
                <a16:creationId xmlns:a16="http://schemas.microsoft.com/office/drawing/2014/main" id="{1A706F4D-EA5E-13E7-B981-6D211DBC5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092" y="6571704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Mail </a:t>
            </a:r>
            <a:r>
              <a:rPr lang="nl-NL" dirty="0" err="1"/>
              <a:t>address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4ED4B2E-30CE-82A1-0E33-F9647383C00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17DFD18D-43CF-A5A6-492E-668C9FDD1B0A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64211EC-FEB5-A642-13E6-0082288690FF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1F7CB71-856B-FD55-54DE-23D3F2CE2663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80" name="Groep 1">
            <a:extLst>
              <a:ext uri="{FF2B5EF4-FFF2-40B4-BE49-F238E27FC236}">
                <a16:creationId xmlns:a16="http://schemas.microsoft.com/office/drawing/2014/main" id="{11488376-43B8-B78A-88CC-0E47769E8E5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81" name="Rechthoek 4">
              <a:extLst>
                <a:ext uri="{FF2B5EF4-FFF2-40B4-BE49-F238E27FC236}">
                  <a16:creationId xmlns:a16="http://schemas.microsoft.com/office/drawing/2014/main" id="{2A4D389B-F7C8-1376-194E-A0497864D370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82" name="Ovaal 7">
              <a:extLst>
                <a:ext uri="{FF2B5EF4-FFF2-40B4-BE49-F238E27FC236}">
                  <a16:creationId xmlns:a16="http://schemas.microsoft.com/office/drawing/2014/main" id="{4F61DC53-C1A2-54C3-987F-48C5EFE018E8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3" name="Rechthoek 20">
              <a:extLst>
                <a:ext uri="{FF2B5EF4-FFF2-40B4-BE49-F238E27FC236}">
                  <a16:creationId xmlns:a16="http://schemas.microsoft.com/office/drawing/2014/main" id="{34D2EC55-3851-2938-E956-6C1E0357FCE2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4" name="Groep 21">
              <a:extLst>
                <a:ext uri="{FF2B5EF4-FFF2-40B4-BE49-F238E27FC236}">
                  <a16:creationId xmlns:a16="http://schemas.microsoft.com/office/drawing/2014/main" id="{F2B85447-6AB1-E54E-7041-D498E8BA4B92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72">
                <a:extLst>
                  <a:ext uri="{FF2B5EF4-FFF2-40B4-BE49-F238E27FC236}">
                    <a16:creationId xmlns:a16="http://schemas.microsoft.com/office/drawing/2014/main" id="{CC9C696D-AE5B-B84A-7545-7281597DC76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6" name="Ovaal 73">
                <a:extLst>
                  <a:ext uri="{FF2B5EF4-FFF2-40B4-BE49-F238E27FC236}">
                    <a16:creationId xmlns:a16="http://schemas.microsoft.com/office/drawing/2014/main" id="{00EE20FB-6FE9-ECF3-964D-5AA6611D4B8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7" name="Vrije vorm: vorm 101">
                <a:extLst>
                  <a:ext uri="{FF2B5EF4-FFF2-40B4-BE49-F238E27FC236}">
                    <a16:creationId xmlns:a16="http://schemas.microsoft.com/office/drawing/2014/main" id="{48E8029C-ECE3-AD5A-2759-F2E6330C53A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8" name="Rechthoek: afgeronde hoeken 102">
                <a:extLst>
                  <a:ext uri="{FF2B5EF4-FFF2-40B4-BE49-F238E27FC236}">
                    <a16:creationId xmlns:a16="http://schemas.microsoft.com/office/drawing/2014/main" id="{587623F4-A929-7814-EF01-6C943C8854B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39" name="Rechte verbindingslijn 76">
                <a:extLst>
                  <a:ext uri="{FF2B5EF4-FFF2-40B4-BE49-F238E27FC236}">
                    <a16:creationId xmlns:a16="http://schemas.microsoft.com/office/drawing/2014/main" id="{E2273DC6-F50D-4273-8EB6-9D9115D872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Rechte verbindingslijn 77">
                <a:extLst>
                  <a:ext uri="{FF2B5EF4-FFF2-40B4-BE49-F238E27FC236}">
                    <a16:creationId xmlns:a16="http://schemas.microsoft.com/office/drawing/2014/main" id="{260073B3-AA36-831D-A567-EFA50DE70DC9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5" name="Ovaal 22">
              <a:extLst>
                <a:ext uri="{FF2B5EF4-FFF2-40B4-BE49-F238E27FC236}">
                  <a16:creationId xmlns:a16="http://schemas.microsoft.com/office/drawing/2014/main" id="{8F7EC32A-447E-51FA-AA18-34CB613A6091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86" name="Rechthoek 23">
              <a:extLst>
                <a:ext uri="{FF2B5EF4-FFF2-40B4-BE49-F238E27FC236}">
                  <a16:creationId xmlns:a16="http://schemas.microsoft.com/office/drawing/2014/main" id="{DD45BEC3-EDC0-6BD0-1E9E-07D39074C7DB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7" name="Groep 24">
              <a:extLst>
                <a:ext uri="{FF2B5EF4-FFF2-40B4-BE49-F238E27FC236}">
                  <a16:creationId xmlns:a16="http://schemas.microsoft.com/office/drawing/2014/main" id="{85D5AD45-7845-A494-565B-B04423CB60D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132" name="Rechthoek 69">
                <a:extLst>
                  <a:ext uri="{FF2B5EF4-FFF2-40B4-BE49-F238E27FC236}">
                    <a16:creationId xmlns:a16="http://schemas.microsoft.com/office/drawing/2014/main" id="{ED73C5E0-AB74-0A7B-793A-30E5FFE0729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33" name="Rechte verbindingslijn 70">
                <a:extLst>
                  <a:ext uri="{FF2B5EF4-FFF2-40B4-BE49-F238E27FC236}">
                    <a16:creationId xmlns:a16="http://schemas.microsoft.com/office/drawing/2014/main" id="{EB3A9EB7-25A0-593D-9323-CBD47F0E038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4" name="Gelijkbenige driehoek 98">
                <a:extLst>
                  <a:ext uri="{FF2B5EF4-FFF2-40B4-BE49-F238E27FC236}">
                    <a16:creationId xmlns:a16="http://schemas.microsoft.com/office/drawing/2014/main" id="{0EA7D28B-8A5E-CE84-4A21-BF8E597870C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8" name="Ovaal 25">
              <a:extLst>
                <a:ext uri="{FF2B5EF4-FFF2-40B4-BE49-F238E27FC236}">
                  <a16:creationId xmlns:a16="http://schemas.microsoft.com/office/drawing/2014/main" id="{AC201825-4248-7823-D0EA-19A8AE5FC65D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89" name="Rechthoek 26">
              <a:extLst>
                <a:ext uri="{FF2B5EF4-FFF2-40B4-BE49-F238E27FC236}">
                  <a16:creationId xmlns:a16="http://schemas.microsoft.com/office/drawing/2014/main" id="{8915D511-2734-4588-0EA1-9E0C5852F483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Ovaal 27">
              <a:extLst>
                <a:ext uri="{FF2B5EF4-FFF2-40B4-BE49-F238E27FC236}">
                  <a16:creationId xmlns:a16="http://schemas.microsoft.com/office/drawing/2014/main" id="{554408D5-F304-6EC2-EEE5-16639DC028F7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91" name="Rechthoek 28">
              <a:extLst>
                <a:ext uri="{FF2B5EF4-FFF2-40B4-BE49-F238E27FC236}">
                  <a16:creationId xmlns:a16="http://schemas.microsoft.com/office/drawing/2014/main" id="{FF3960CF-2025-24D3-D3C4-943234EB1270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2" name="Groep 29">
              <a:extLst>
                <a:ext uri="{FF2B5EF4-FFF2-40B4-BE49-F238E27FC236}">
                  <a16:creationId xmlns:a16="http://schemas.microsoft.com/office/drawing/2014/main" id="{E8FCC726-A0D2-62FC-7B38-CA4395E575B3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116" name="Groep 53">
                <a:extLst>
                  <a:ext uri="{FF2B5EF4-FFF2-40B4-BE49-F238E27FC236}">
                    <a16:creationId xmlns:a16="http://schemas.microsoft.com/office/drawing/2014/main" id="{97A1B6EC-2696-7DD5-1594-3AA44E77D05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9" name="Groep 56">
                  <a:extLst>
                    <a:ext uri="{FF2B5EF4-FFF2-40B4-BE49-F238E27FC236}">
                      <a16:creationId xmlns:a16="http://schemas.microsoft.com/office/drawing/2014/main" id="{11C7B3CD-EA8F-97BE-6CF9-3C7B03F9D74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6" name="Groep 63">
                    <a:extLst>
                      <a:ext uri="{FF2B5EF4-FFF2-40B4-BE49-F238E27FC236}">
                        <a16:creationId xmlns:a16="http://schemas.microsoft.com/office/drawing/2014/main" id="{F9687662-200B-1549-DDA4-12666A1609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9" name="Rechthoek 66">
                      <a:extLst>
                        <a:ext uri="{FF2B5EF4-FFF2-40B4-BE49-F238E27FC236}">
                          <a16:creationId xmlns:a16="http://schemas.microsoft.com/office/drawing/2014/main" id="{ADD8C57C-D509-8D25-60DC-088C8C887F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30" name="Rechthoek 67">
                      <a:extLst>
                        <a:ext uri="{FF2B5EF4-FFF2-40B4-BE49-F238E27FC236}">
                          <a16:creationId xmlns:a16="http://schemas.microsoft.com/office/drawing/2014/main" id="{E1B33366-974B-A166-1567-03BC25E57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31" name="Ovaal 68">
                      <a:extLst>
                        <a:ext uri="{FF2B5EF4-FFF2-40B4-BE49-F238E27FC236}">
                          <a16:creationId xmlns:a16="http://schemas.microsoft.com/office/drawing/2014/main" id="{48FB83C9-E766-3EB1-B912-5D5E3DCABB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27" name="Afbeelding 64">
                    <a:extLst>
                      <a:ext uri="{FF2B5EF4-FFF2-40B4-BE49-F238E27FC236}">
                        <a16:creationId xmlns:a16="http://schemas.microsoft.com/office/drawing/2014/main" id="{9CAB2E96-CD49-5742-45F7-E7ACCAC7F22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8" name="Afbeelding 65">
                    <a:extLst>
                      <a:ext uri="{FF2B5EF4-FFF2-40B4-BE49-F238E27FC236}">
                        <a16:creationId xmlns:a16="http://schemas.microsoft.com/office/drawing/2014/main" id="{1ED3AB4F-2B37-2052-467E-5BA5ED13E43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0" name="Groep 57">
                  <a:extLst>
                    <a:ext uri="{FF2B5EF4-FFF2-40B4-BE49-F238E27FC236}">
                      <a16:creationId xmlns:a16="http://schemas.microsoft.com/office/drawing/2014/main" id="{301A7AED-5408-743A-C980-7E44EB587D8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4" name="Rechthoek 61">
                    <a:extLst>
                      <a:ext uri="{FF2B5EF4-FFF2-40B4-BE49-F238E27FC236}">
                        <a16:creationId xmlns:a16="http://schemas.microsoft.com/office/drawing/2014/main" id="{DF7DDCDE-222E-142B-7992-0B1DA0889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5" name="Rechthoek 62">
                    <a:extLst>
                      <a:ext uri="{FF2B5EF4-FFF2-40B4-BE49-F238E27FC236}">
                        <a16:creationId xmlns:a16="http://schemas.microsoft.com/office/drawing/2014/main" id="{94C0113F-100D-A699-056E-7B045E67ED7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21" name="Groep 58">
                  <a:extLst>
                    <a:ext uri="{FF2B5EF4-FFF2-40B4-BE49-F238E27FC236}">
                      <a16:creationId xmlns:a16="http://schemas.microsoft.com/office/drawing/2014/main" id="{46971F15-CD33-5121-8E21-FE4769A74D5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59">
                    <a:extLst>
                      <a:ext uri="{FF2B5EF4-FFF2-40B4-BE49-F238E27FC236}">
                        <a16:creationId xmlns:a16="http://schemas.microsoft.com/office/drawing/2014/main" id="{2C959D1B-DB0B-B1BA-061E-CD917D7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3" name="Rechthoek 60">
                    <a:extLst>
                      <a:ext uri="{FF2B5EF4-FFF2-40B4-BE49-F238E27FC236}">
                        <a16:creationId xmlns:a16="http://schemas.microsoft.com/office/drawing/2014/main" id="{F4FB2A04-F623-4894-9622-BF37C5C20B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17" name="Rechthoek 54">
                <a:extLst>
                  <a:ext uri="{FF2B5EF4-FFF2-40B4-BE49-F238E27FC236}">
                    <a16:creationId xmlns:a16="http://schemas.microsoft.com/office/drawing/2014/main" id="{ADFD3F78-5745-E6B2-FCE2-E788C48FDFB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118" name="Gelijkbenige driehoek 78">
                <a:extLst>
                  <a:ext uri="{FF2B5EF4-FFF2-40B4-BE49-F238E27FC236}">
                    <a16:creationId xmlns:a16="http://schemas.microsoft.com/office/drawing/2014/main" id="{F91F76D6-CF08-2A87-14DB-E8311443EEC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3" name="Rechthoek 30">
              <a:extLst>
                <a:ext uri="{FF2B5EF4-FFF2-40B4-BE49-F238E27FC236}">
                  <a16:creationId xmlns:a16="http://schemas.microsoft.com/office/drawing/2014/main" id="{625561EC-B1EC-EBD9-44DA-1BD7CD261869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4" name="Groep 31">
              <a:extLst>
                <a:ext uri="{FF2B5EF4-FFF2-40B4-BE49-F238E27FC236}">
                  <a16:creationId xmlns:a16="http://schemas.microsoft.com/office/drawing/2014/main" id="{33908DF6-6E64-6994-62FD-6B6C7AB12DDF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95" name="Rechthoek 32">
                <a:extLst>
                  <a:ext uri="{FF2B5EF4-FFF2-40B4-BE49-F238E27FC236}">
                    <a16:creationId xmlns:a16="http://schemas.microsoft.com/office/drawing/2014/main" id="{3806FEB6-30E3-1324-6387-B0E4B1629A7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6" name="Rechthoek 33">
                <a:extLst>
                  <a:ext uri="{FF2B5EF4-FFF2-40B4-BE49-F238E27FC236}">
                    <a16:creationId xmlns:a16="http://schemas.microsoft.com/office/drawing/2014/main" id="{D3B4C040-512C-ABB4-C61A-8DB513CDB86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97" name="Groep 34">
                <a:extLst>
                  <a:ext uri="{FF2B5EF4-FFF2-40B4-BE49-F238E27FC236}">
                    <a16:creationId xmlns:a16="http://schemas.microsoft.com/office/drawing/2014/main" id="{2B806DA0-A410-B60A-3756-6D58894617E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0" name="Rechthoek: afgeronde hoeken 61">
                  <a:extLst>
                    <a:ext uri="{FF2B5EF4-FFF2-40B4-BE49-F238E27FC236}">
                      <a16:creationId xmlns:a16="http://schemas.microsoft.com/office/drawing/2014/main" id="{E1829988-908F-1778-0587-167822F2A5C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1" name="Rechthoek 48">
                  <a:extLst>
                    <a:ext uri="{FF2B5EF4-FFF2-40B4-BE49-F238E27FC236}">
                      <a16:creationId xmlns:a16="http://schemas.microsoft.com/office/drawing/2014/main" id="{77021271-D09B-0019-FA34-3FB0FC64C74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2" name="Rechthoek 49">
                  <a:extLst>
                    <a:ext uri="{FF2B5EF4-FFF2-40B4-BE49-F238E27FC236}">
                      <a16:creationId xmlns:a16="http://schemas.microsoft.com/office/drawing/2014/main" id="{07031256-FECF-42BB-5E7F-7EFD1859C13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3" name="Rechthoek 50">
                  <a:extLst>
                    <a:ext uri="{FF2B5EF4-FFF2-40B4-BE49-F238E27FC236}">
                      <a16:creationId xmlns:a16="http://schemas.microsoft.com/office/drawing/2014/main" id="{6538906C-999F-AFFD-4823-9BF0BDD863F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4" name="Rechthoek 51">
                  <a:extLst>
                    <a:ext uri="{FF2B5EF4-FFF2-40B4-BE49-F238E27FC236}">
                      <a16:creationId xmlns:a16="http://schemas.microsoft.com/office/drawing/2014/main" id="{66AF7741-DEAD-EB23-7887-824A3F3B3ED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5" name="Rechthoek 52">
                  <a:extLst>
                    <a:ext uri="{FF2B5EF4-FFF2-40B4-BE49-F238E27FC236}">
                      <a16:creationId xmlns:a16="http://schemas.microsoft.com/office/drawing/2014/main" id="{FED6C6B0-6EB7-A56B-9603-729827B232B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8" name="Groep 35">
                <a:extLst>
                  <a:ext uri="{FF2B5EF4-FFF2-40B4-BE49-F238E27FC236}">
                    <a16:creationId xmlns:a16="http://schemas.microsoft.com/office/drawing/2014/main" id="{9537D522-94E1-5744-660D-47BE1EEB1B4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2" name="Groep 39">
                  <a:extLst>
                    <a:ext uri="{FF2B5EF4-FFF2-40B4-BE49-F238E27FC236}">
                      <a16:creationId xmlns:a16="http://schemas.microsoft.com/office/drawing/2014/main" id="{EFEFA8C4-49AD-6F88-C7E9-7636C968DFD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4" name="Rechthoek: afgeronde hoeken 55">
                    <a:extLst>
                      <a:ext uri="{FF2B5EF4-FFF2-40B4-BE49-F238E27FC236}">
                        <a16:creationId xmlns:a16="http://schemas.microsoft.com/office/drawing/2014/main" id="{34C37849-A624-556F-8227-0525C454AF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5" name="Rechthoek 42">
                    <a:extLst>
                      <a:ext uri="{FF2B5EF4-FFF2-40B4-BE49-F238E27FC236}">
                        <a16:creationId xmlns:a16="http://schemas.microsoft.com/office/drawing/2014/main" id="{B8599F33-DB69-49FB-1D38-AE56B50E4A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6" name="Rechthoek 43">
                    <a:extLst>
                      <a:ext uri="{FF2B5EF4-FFF2-40B4-BE49-F238E27FC236}">
                        <a16:creationId xmlns:a16="http://schemas.microsoft.com/office/drawing/2014/main" id="{3CC6B0F1-D1E5-A273-0A38-482862A28C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7" name="Rechthoek 44">
                    <a:extLst>
                      <a:ext uri="{FF2B5EF4-FFF2-40B4-BE49-F238E27FC236}">
                        <a16:creationId xmlns:a16="http://schemas.microsoft.com/office/drawing/2014/main" id="{AD492C7A-5252-5AC6-7CA6-63D30A5C36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8" name="Rechthoek 45">
                    <a:extLst>
                      <a:ext uri="{FF2B5EF4-FFF2-40B4-BE49-F238E27FC236}">
                        <a16:creationId xmlns:a16="http://schemas.microsoft.com/office/drawing/2014/main" id="{5F0CC663-D24E-42F7-6979-F2547CF09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9" name="Rechthoek 46">
                    <a:extLst>
                      <a:ext uri="{FF2B5EF4-FFF2-40B4-BE49-F238E27FC236}">
                        <a16:creationId xmlns:a16="http://schemas.microsoft.com/office/drawing/2014/main" id="{565AA82D-9B37-6C41-4200-005A2C1E01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103" name="Boog 40">
                  <a:extLst>
                    <a:ext uri="{FF2B5EF4-FFF2-40B4-BE49-F238E27FC236}">
                      <a16:creationId xmlns:a16="http://schemas.microsoft.com/office/drawing/2014/main" id="{05CE86CC-5831-EC22-4DB3-24267164809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9" name="Tekstvak 36">
                <a:extLst>
                  <a:ext uri="{FF2B5EF4-FFF2-40B4-BE49-F238E27FC236}">
                    <a16:creationId xmlns:a16="http://schemas.microsoft.com/office/drawing/2014/main" id="{FA05C954-96CF-30F5-0E8C-78863AB7B4A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00" name="Tekstvak 37">
                <a:extLst>
                  <a:ext uri="{FF2B5EF4-FFF2-40B4-BE49-F238E27FC236}">
                    <a16:creationId xmlns:a16="http://schemas.microsoft.com/office/drawing/2014/main" id="{DB1894F6-4BBA-A173-B877-3810F7C2C1A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101" name="Vrije vorm: vorm 52">
                <a:extLst>
                  <a:ext uri="{FF2B5EF4-FFF2-40B4-BE49-F238E27FC236}">
                    <a16:creationId xmlns:a16="http://schemas.microsoft.com/office/drawing/2014/main" id="{8BC74A09-EEFA-BFDA-3281-A0E0DC338E7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7118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E0BCC57-BF05-0551-0A7D-7CCBA7BA7BAA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85CF706-5218-3785-3F16-AC2546F555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2394" y="4475520"/>
            <a:ext cx="2245373" cy="2882880"/>
          </a:xfrm>
        </p:spPr>
        <p:txBody>
          <a:bodyPr anchor="ctr">
            <a:normAutofit/>
          </a:bodyPr>
          <a:lstStyle>
            <a:lvl1pPr algn="ctr">
              <a:defRPr sz="8800" b="0"/>
            </a:lvl1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1681190-349D-A5B7-F536-4660D2254B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706454 w 12192000"/>
              <a:gd name="connsiteY265" fmla="*/ 1044224 h 6858000"/>
              <a:gd name="connsiteX266" fmla="*/ 706454 w 12192000"/>
              <a:gd name="connsiteY266" fmla="*/ 4237545 h 6858000"/>
              <a:gd name="connsiteX267" fmla="*/ 2302731 w 12192000"/>
              <a:gd name="connsiteY267" fmla="*/ 4237545 h 6858000"/>
              <a:gd name="connsiteX268" fmla="*/ 3899007 w 12192000"/>
              <a:gd name="connsiteY268" fmla="*/ 5834205 h 6858000"/>
              <a:gd name="connsiteX269" fmla="*/ 5495283 w 12192000"/>
              <a:gd name="connsiteY269" fmla="*/ 4237545 h 6858000"/>
              <a:gd name="connsiteX270" fmla="*/ 3899007 w 12192000"/>
              <a:gd name="connsiteY270" fmla="*/ 2640884 h 6858000"/>
              <a:gd name="connsiteX271" fmla="*/ 3899007 w 12192000"/>
              <a:gd name="connsiteY271" fmla="*/ 1044224 h 6858000"/>
              <a:gd name="connsiteX272" fmla="*/ 0 w 12192000"/>
              <a:gd name="connsiteY272" fmla="*/ 0 h 6858000"/>
              <a:gd name="connsiteX273" fmla="*/ 12192000 w 12192000"/>
              <a:gd name="connsiteY273" fmla="*/ 0 h 6858000"/>
              <a:gd name="connsiteX274" fmla="*/ 12192000 w 12192000"/>
              <a:gd name="connsiteY274" fmla="*/ 6858000 h 6858000"/>
              <a:gd name="connsiteX275" fmla="*/ 0 w 12192000"/>
              <a:gd name="connsiteY27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706454" y="1044224"/>
                </a:moveTo>
                <a:lnTo>
                  <a:pt x="706454" y="4237545"/>
                </a:lnTo>
                <a:lnTo>
                  <a:pt x="2302731" y="4237545"/>
                </a:lnTo>
                <a:cubicBezTo>
                  <a:pt x="2302731" y="5119356"/>
                  <a:pt x="3017407" y="5834205"/>
                  <a:pt x="3899007" y="5834205"/>
                </a:cubicBezTo>
                <a:cubicBezTo>
                  <a:pt x="4780607" y="5834205"/>
                  <a:pt x="5495283" y="5119356"/>
                  <a:pt x="5495283" y="4237545"/>
                </a:cubicBezTo>
                <a:cubicBezTo>
                  <a:pt x="5495283" y="3355733"/>
                  <a:pt x="4780607" y="2640884"/>
                  <a:pt x="3899007" y="2640884"/>
                </a:cubicBezTo>
                <a:lnTo>
                  <a:pt x="3899007" y="104422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0" name="Titel 8">
            <a:extLst>
              <a:ext uri="{FF2B5EF4-FFF2-40B4-BE49-F238E27FC236}">
                <a16:creationId xmlns:a16="http://schemas.microsoft.com/office/drawing/2014/main" id="{CD3EDDDD-9078-BA3A-28FA-F98107C1C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274" y="1643040"/>
            <a:ext cx="2937060" cy="4122720"/>
          </a:xfrm>
        </p:spPr>
        <p:txBody>
          <a:bodyPr wrap="square" lIns="0" rIns="0" anchor="ctr">
            <a:normAutofit/>
          </a:bodyPr>
          <a:lstStyle>
            <a:lvl1pPr>
              <a:defRPr sz="36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344D2B3-43B0-A6D4-CA10-AD15D2B00C0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21FA3496-8C6D-78DE-519A-B207B0B677CE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148EDB4F-ECE7-197B-A913-EAAE74828C2D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29DC108-2F45-729A-DDEF-DFA60E832B8B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E0122CC6-B266-4B30-3EBB-28202C12646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63AAF42-AE9E-DE20-96D8-DC27AFDB60A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9DAEC54F-DBC9-E7C0-F9DE-301314D3786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Vrije vorm: vorm 101">
                <a:extLst>
                  <a:ext uri="{FF2B5EF4-FFF2-40B4-BE49-F238E27FC236}">
                    <a16:creationId xmlns:a16="http://schemas.microsoft.com/office/drawing/2014/main" id="{79BD432B-17FF-F8A0-4D95-1DB4D1E09F0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Rechthoek: afgeronde hoeken 102">
                <a:extLst>
                  <a:ext uri="{FF2B5EF4-FFF2-40B4-BE49-F238E27FC236}">
                    <a16:creationId xmlns:a16="http://schemas.microsoft.com/office/drawing/2014/main" id="{80A9909D-72BB-3150-6D3B-F02D433E95D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8603EBE2-4E11-1C8A-D780-5DC12F9C81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34156CA0-1182-A4C4-3DCC-4471DA5779D8}"/>
                  </a:ext>
                </a:extLst>
              </p:cNvPr>
              <p:cNvCxnSpPr>
                <a:cxnSpLocks/>
                <a:stCxn id="6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CF2586AF-3608-8C50-4B6D-8EDE802E4926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7552C22-6821-16F1-2D9B-E89B5AD0488B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FAFB9FAB-7E31-531E-3BF2-FD4C516C5EA4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2E925FCD-7F77-3EA0-1476-35D24B7DF0B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74D7385D-5AC9-E5C6-8AD7-946AF7D95D3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9" name="Gelijkbenige driehoek 98">
                <a:extLst>
                  <a:ext uri="{FF2B5EF4-FFF2-40B4-BE49-F238E27FC236}">
                    <a16:creationId xmlns:a16="http://schemas.microsoft.com/office/drawing/2014/main" id="{0EA8B040-61F7-7333-431E-911AC9D3CB3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2003B6AB-C658-053D-4651-A93B333E6BB3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258B8C-4FC2-397F-F59E-986CCFF19C3C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593334D-E140-2060-17BF-C264FABE9BE2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0A6E50F-E834-DB94-FED1-8C45A0DDA90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3A9F178C-9C0D-A584-5C47-CAAF841C3A49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5863FB22-5260-ED72-AA8A-0305F252AA3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B1341FE-5899-0CD3-F2E6-01C5294F232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9D8EA84C-01A4-462F-4510-61CA8B6FB70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DE1C62F9-05AE-700F-E000-01D56429BE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66BEE12D-A91E-A872-EC6E-7161262D57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6" name="Ovaal 55">
                      <a:extLst>
                        <a:ext uri="{FF2B5EF4-FFF2-40B4-BE49-F238E27FC236}">
                          <a16:creationId xmlns:a16="http://schemas.microsoft.com/office/drawing/2014/main" id="{EEE11732-E8AC-9E63-E0BB-8C85655BB6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2FF34765-6C8B-0011-A62D-1F7EC2A343E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AD72DD10-555B-FC09-3FF3-BF86A5856DE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52420F37-AAFD-25EA-83D2-39948E6B7F2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05066DA1-1151-BA40-AE20-E34125C9A5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39D15383-D14B-03A3-AE82-50F40784DA0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E4C8235D-BA5D-628A-616A-9E69E5CE979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99BAB16F-E308-4DD0-71FD-9B4862CA27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74D6A451-3C4A-FB8B-932D-25C9574E15E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0258E2F7-D475-BDD8-1BDB-D0BF6B78A19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3" name="Gelijkbenige driehoek 78">
                <a:extLst>
                  <a:ext uri="{FF2B5EF4-FFF2-40B4-BE49-F238E27FC236}">
                    <a16:creationId xmlns:a16="http://schemas.microsoft.com/office/drawing/2014/main" id="{F1FDFCA0-6529-00A0-870A-A475C75256A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AD1525A-9970-B9AA-D11E-B37A65361884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474CB1DE-62E6-3A66-E2A4-30E4B9D807D0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B57298D4-9B41-3508-57F8-9B514525C0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190BEF31-CF4A-F846-7565-A8F3D9DA218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95719222-34F8-2797-5321-7EC6C41DD4F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5" name="Rechthoek: afgeronde hoeken 61">
                  <a:extLst>
                    <a:ext uri="{FF2B5EF4-FFF2-40B4-BE49-F238E27FC236}">
                      <a16:creationId xmlns:a16="http://schemas.microsoft.com/office/drawing/2014/main" id="{B261499D-07B4-1FB0-0972-4CDD7282482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329185EB-E03C-1B80-3F88-F657D550E90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67361BAD-08C8-DD36-98E3-C52F7480394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D66035E3-63C3-3E25-1715-B265E9AA5FC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5492E2B5-5DD2-B58B-EAD3-E2AE5C944CF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FB18AC84-A7D3-DFEE-2A04-4EE2BB1FCCC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EF9160-51BF-4D44-A55E-6110884118C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2AF00769-FCED-1AFD-2C53-4A8FDFB6E2F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9" name="Rechthoek: afgeronde hoeken 55">
                    <a:extLst>
                      <a:ext uri="{FF2B5EF4-FFF2-40B4-BE49-F238E27FC236}">
                        <a16:creationId xmlns:a16="http://schemas.microsoft.com/office/drawing/2014/main" id="{3971EAD4-959F-23A8-E557-B38DB644E9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25DEA74D-F960-8C34-A27A-01D1EB8757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19D2E3F2-0875-A148-B898-B9604DDB81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16D50FBD-8A93-5D85-28A1-0EA1845B59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29B52956-970F-556D-78C2-82E7D2D0D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0E45F3C4-4450-8B2B-05FF-46B001065F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8" name="Boog 27">
                  <a:extLst>
                    <a:ext uri="{FF2B5EF4-FFF2-40B4-BE49-F238E27FC236}">
                      <a16:creationId xmlns:a16="http://schemas.microsoft.com/office/drawing/2014/main" id="{CF9D1D28-79F8-DC7F-E603-39E95191ED8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C4CAA563-B258-3772-E850-DDE87D10153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D3E90AD9-DA3B-901A-C9C6-709A604A64A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Vrije vorm: vorm 52">
                <a:extLst>
                  <a:ext uri="{FF2B5EF4-FFF2-40B4-BE49-F238E27FC236}">
                    <a16:creationId xmlns:a16="http://schemas.microsoft.com/office/drawing/2014/main" id="{83EAA84D-DF39-8928-6B31-05925BC4C3E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9DC00EF7-9AF7-1EA6-397C-15E14A5BA4AB}"/>
              </a:ext>
            </a:extLst>
          </p:cNvPr>
          <p:cNvSpPr/>
          <p:nvPr userDrawn="1"/>
        </p:nvSpPr>
        <p:spPr>
          <a:xfrm>
            <a:off x="-3267929" y="1"/>
            <a:ext cx="2938343" cy="205573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grpSp>
        <p:nvGrpSpPr>
          <p:cNvPr id="68" name="Groep 30">
            <a:extLst>
              <a:ext uri="{FF2B5EF4-FFF2-40B4-BE49-F238E27FC236}">
                <a16:creationId xmlns:a16="http://schemas.microsoft.com/office/drawing/2014/main" id="{EA1AA054-A2DB-2FB2-204A-368694B397A4}"/>
              </a:ext>
            </a:extLst>
          </p:cNvPr>
          <p:cNvGrpSpPr/>
          <p:nvPr userDrawn="1"/>
        </p:nvGrpSpPr>
        <p:grpSpPr>
          <a:xfrm>
            <a:off x="-3101562" y="199950"/>
            <a:ext cx="2938343" cy="1712028"/>
            <a:chOff x="-3411069" y="134432"/>
            <a:chExt cx="2798422" cy="1222877"/>
          </a:xfrm>
        </p:grpSpPr>
        <p:sp>
          <p:nvSpPr>
            <p:cNvPr id="69" name="Rechthoek 31">
              <a:extLst>
                <a:ext uri="{FF2B5EF4-FFF2-40B4-BE49-F238E27FC236}">
                  <a16:creationId xmlns:a16="http://schemas.microsoft.com/office/drawing/2014/main" id="{B920D46D-E607-D428-ABA8-A742F0AC91D8}"/>
                </a:ext>
              </a:extLst>
            </p:cNvPr>
            <p:cNvSpPr/>
            <p:nvPr userDrawn="1"/>
          </p:nvSpPr>
          <p:spPr>
            <a:xfrm>
              <a:off x="-3411069" y="134432"/>
              <a:ext cx="2798422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cap="all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Choose</a:t>
              </a: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ANOTHER SLIDE LAYOUT</a:t>
              </a:r>
            </a:p>
          </p:txBody>
        </p:sp>
        <p:sp>
          <p:nvSpPr>
            <p:cNvPr id="70" name="Rechthoek 32">
              <a:extLst>
                <a:ext uri="{FF2B5EF4-FFF2-40B4-BE49-F238E27FC236}">
                  <a16:creationId xmlns:a16="http://schemas.microsoft.com/office/drawing/2014/main" id="{80EE0C35-468B-0BC1-E43C-1F8486B59129}"/>
                </a:ext>
              </a:extLst>
            </p:cNvPr>
            <p:cNvSpPr/>
            <p:nvPr userDrawn="1"/>
          </p:nvSpPr>
          <p:spPr>
            <a:xfrm>
              <a:off x="-3411069" y="419647"/>
              <a:ext cx="2798422" cy="207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"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 under the 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tab </a:t>
              </a:r>
              <a:b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the desired slide layout.</a:t>
              </a:r>
            </a:p>
          </p:txBody>
        </p:sp>
        <p:sp>
          <p:nvSpPr>
            <p:cNvPr id="71" name="Rechthoek 33">
              <a:extLst>
                <a:ext uri="{FF2B5EF4-FFF2-40B4-BE49-F238E27FC236}">
                  <a16:creationId xmlns:a16="http://schemas.microsoft.com/office/drawing/2014/main" id="{4E06B4C8-627D-8698-6723-C223A0C0A6EA}"/>
                </a:ext>
              </a:extLst>
            </p:cNvPr>
            <p:cNvSpPr/>
            <p:nvPr userDrawn="1"/>
          </p:nvSpPr>
          <p:spPr>
            <a:xfrm>
              <a:off x="-2556888" y="841351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Rechthoek 34">
              <a:extLst>
                <a:ext uri="{FF2B5EF4-FFF2-40B4-BE49-F238E27FC236}">
                  <a16:creationId xmlns:a16="http://schemas.microsoft.com/office/drawing/2014/main" id="{84D257E9-BA51-AE3C-14F5-519B6883093A}"/>
                </a:ext>
              </a:extLst>
            </p:cNvPr>
            <p:cNvSpPr/>
            <p:nvPr userDrawn="1"/>
          </p:nvSpPr>
          <p:spPr>
            <a:xfrm>
              <a:off x="-2550653" y="1094982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3" name="Groep 35">
              <a:extLst>
                <a:ext uri="{FF2B5EF4-FFF2-40B4-BE49-F238E27FC236}">
                  <a16:creationId xmlns:a16="http://schemas.microsoft.com/office/drawing/2014/main" id="{4CB1CDAB-F0B0-9F95-EAFA-08A8A4D9BE0F}"/>
                </a:ext>
              </a:extLst>
            </p:cNvPr>
            <p:cNvGrpSpPr/>
            <p:nvPr userDrawn="1"/>
          </p:nvGrpSpPr>
          <p:grpSpPr>
            <a:xfrm>
              <a:off x="-2474938" y="902688"/>
              <a:ext cx="155951" cy="131922"/>
              <a:chOff x="12968836" y="3354170"/>
              <a:chExt cx="404806" cy="342433"/>
            </a:xfrm>
          </p:grpSpPr>
          <p:sp>
            <p:nvSpPr>
              <p:cNvPr id="86" name="Rechthoek: afgeronde hoeken 61">
                <a:extLst>
                  <a:ext uri="{FF2B5EF4-FFF2-40B4-BE49-F238E27FC236}">
                    <a16:creationId xmlns:a16="http://schemas.microsoft.com/office/drawing/2014/main" id="{C703693E-F466-9E14-D87A-D743FC343A79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hthoek 49">
                <a:extLst>
                  <a:ext uri="{FF2B5EF4-FFF2-40B4-BE49-F238E27FC236}">
                    <a16:creationId xmlns:a16="http://schemas.microsoft.com/office/drawing/2014/main" id="{A9CF27E4-E120-B0E2-BC31-ACD35BF80BC7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50">
                <a:extLst>
                  <a:ext uri="{FF2B5EF4-FFF2-40B4-BE49-F238E27FC236}">
                    <a16:creationId xmlns:a16="http://schemas.microsoft.com/office/drawing/2014/main" id="{CA64D78E-C036-94FA-99D8-345DEE74D739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51">
                <a:extLst>
                  <a:ext uri="{FF2B5EF4-FFF2-40B4-BE49-F238E27FC236}">
                    <a16:creationId xmlns:a16="http://schemas.microsoft.com/office/drawing/2014/main" id="{C1CA3006-E7D3-62F3-39B4-6BA4FF36D2B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52">
                <a:extLst>
                  <a:ext uri="{FF2B5EF4-FFF2-40B4-BE49-F238E27FC236}">
                    <a16:creationId xmlns:a16="http://schemas.microsoft.com/office/drawing/2014/main" id="{1AB720BA-285F-6FF1-A6B5-B2EE3F1B8C13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Rechthoek 53">
                <a:extLst>
                  <a:ext uri="{FF2B5EF4-FFF2-40B4-BE49-F238E27FC236}">
                    <a16:creationId xmlns:a16="http://schemas.microsoft.com/office/drawing/2014/main" id="{215D33C5-6D4F-0CBD-8941-384068DB8947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4" name="Groep 36">
              <a:extLst>
                <a:ext uri="{FF2B5EF4-FFF2-40B4-BE49-F238E27FC236}">
                  <a16:creationId xmlns:a16="http://schemas.microsoft.com/office/drawing/2014/main" id="{D7ECE9D3-6FED-CECA-635B-84E764C05E3D}"/>
                </a:ext>
              </a:extLst>
            </p:cNvPr>
            <p:cNvGrpSpPr/>
            <p:nvPr userDrawn="1"/>
          </p:nvGrpSpPr>
          <p:grpSpPr>
            <a:xfrm>
              <a:off x="-2494493" y="1132352"/>
              <a:ext cx="166739" cy="218963"/>
              <a:chOff x="12940828" y="3950597"/>
              <a:chExt cx="432813" cy="568367"/>
            </a:xfrm>
          </p:grpSpPr>
          <p:grpSp>
            <p:nvGrpSpPr>
              <p:cNvPr id="78" name="Groep 40">
                <a:extLst>
                  <a:ext uri="{FF2B5EF4-FFF2-40B4-BE49-F238E27FC236}">
                    <a16:creationId xmlns:a16="http://schemas.microsoft.com/office/drawing/2014/main" id="{AF2CB7B5-923B-6B8F-2F42-711AE46875E9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0" name="Rechthoek: afgeronde hoeken 55">
                  <a:extLst>
                    <a:ext uri="{FF2B5EF4-FFF2-40B4-BE49-F238E27FC236}">
                      <a16:creationId xmlns:a16="http://schemas.microsoft.com/office/drawing/2014/main" id="{8F1E8F5E-46FA-5D1A-55AC-FC1ECE43CBF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1" name="Rechthoek 43">
                  <a:extLst>
                    <a:ext uri="{FF2B5EF4-FFF2-40B4-BE49-F238E27FC236}">
                      <a16:creationId xmlns:a16="http://schemas.microsoft.com/office/drawing/2014/main" id="{D1AADDFE-E79F-AC38-0DE5-A37C2714C16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44">
                  <a:extLst>
                    <a:ext uri="{FF2B5EF4-FFF2-40B4-BE49-F238E27FC236}">
                      <a16:creationId xmlns:a16="http://schemas.microsoft.com/office/drawing/2014/main" id="{4749F56E-E884-FE07-976C-54FC3B1AC8D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45">
                  <a:extLst>
                    <a:ext uri="{FF2B5EF4-FFF2-40B4-BE49-F238E27FC236}">
                      <a16:creationId xmlns:a16="http://schemas.microsoft.com/office/drawing/2014/main" id="{15814DAA-40E3-D728-E192-98229C0AC29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46">
                  <a:extLst>
                    <a:ext uri="{FF2B5EF4-FFF2-40B4-BE49-F238E27FC236}">
                      <a16:creationId xmlns:a16="http://schemas.microsoft.com/office/drawing/2014/main" id="{1CC7F582-2977-0A6A-B954-0C0E2B6589E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5" name="Rechthoek 47">
                  <a:extLst>
                    <a:ext uri="{FF2B5EF4-FFF2-40B4-BE49-F238E27FC236}">
                      <a16:creationId xmlns:a16="http://schemas.microsoft.com/office/drawing/2014/main" id="{AA2616E2-E6F0-89D2-40AE-527239717C6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9" name="Boog 41">
                <a:extLst>
                  <a:ext uri="{FF2B5EF4-FFF2-40B4-BE49-F238E27FC236}">
                    <a16:creationId xmlns:a16="http://schemas.microsoft.com/office/drawing/2014/main" id="{5061F54E-5757-41CD-87D6-9C8E511EB478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noProof="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Tekstvak 37">
              <a:extLst>
                <a:ext uri="{FF2B5EF4-FFF2-40B4-BE49-F238E27FC236}">
                  <a16:creationId xmlns:a16="http://schemas.microsoft.com/office/drawing/2014/main" id="{F4011BF7-5783-82A4-50CD-C2F448FFFA89}"/>
                </a:ext>
              </a:extLst>
            </p:cNvPr>
            <p:cNvSpPr txBox="1"/>
            <p:nvPr userDrawn="1"/>
          </p:nvSpPr>
          <p:spPr>
            <a:xfrm>
              <a:off x="-2316524" y="902688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endParaRPr lang="en-GB" sz="900" b="0" kern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Tekstvak 38">
              <a:extLst>
                <a:ext uri="{FF2B5EF4-FFF2-40B4-BE49-F238E27FC236}">
                  <a16:creationId xmlns:a16="http://schemas.microsoft.com/office/drawing/2014/main" id="{1CA6217E-BF0B-962C-CEDF-C69993E9A6C5}"/>
                </a:ext>
              </a:extLst>
            </p:cNvPr>
            <p:cNvSpPr txBox="1"/>
            <p:nvPr userDrawn="1"/>
          </p:nvSpPr>
          <p:spPr>
            <a:xfrm>
              <a:off x="-2329953" y="1155123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</a:t>
              </a:r>
            </a:p>
          </p:txBody>
        </p:sp>
        <p:sp>
          <p:nvSpPr>
            <p:cNvPr id="77" name="Vrije vorm: vorm 52">
              <a:extLst>
                <a:ext uri="{FF2B5EF4-FFF2-40B4-BE49-F238E27FC236}">
                  <a16:creationId xmlns:a16="http://schemas.microsoft.com/office/drawing/2014/main" id="{5395F986-B8FA-D7B8-A69C-447A5A5C277D}"/>
                </a:ext>
              </a:extLst>
            </p:cNvPr>
            <p:cNvSpPr/>
            <p:nvPr userDrawn="1"/>
          </p:nvSpPr>
          <p:spPr>
            <a:xfrm>
              <a:off x="-1463777" y="920799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126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68430" y="2702743"/>
            <a:ext cx="11756469" cy="513195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9" name="Titel 12">
            <a:extLst>
              <a:ext uri="{FF2B5EF4-FFF2-40B4-BE49-F238E27FC236}">
                <a16:creationId xmlns:a16="http://schemas.microsoft.com/office/drawing/2014/main" id="{CB6299E3-6548-23F8-FDFB-CEFBE5093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0" name="Tijdelijke aanduiding voor tekst 23">
            <a:extLst>
              <a:ext uri="{FF2B5EF4-FFF2-40B4-BE49-F238E27FC236}">
                <a16:creationId xmlns:a16="http://schemas.microsoft.com/office/drawing/2014/main" id="{1517F0A8-1029-6EC6-BCF0-7F3F3868BF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E559DAF-2A9C-E5CC-A1AC-0066F0EFA7F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AE7539CB-60AF-4662-6190-E67F49E205A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44784626-8DFF-6157-5BC3-3BDF844AE2B1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39C3321-990F-8E93-03F6-88111DE6040A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3" name="Groep 1">
            <a:extLst>
              <a:ext uri="{FF2B5EF4-FFF2-40B4-BE49-F238E27FC236}">
                <a16:creationId xmlns:a16="http://schemas.microsoft.com/office/drawing/2014/main" id="{335C11AA-7C92-9338-0881-35413FD8D581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64" name="Rechthoek 4">
              <a:extLst>
                <a:ext uri="{FF2B5EF4-FFF2-40B4-BE49-F238E27FC236}">
                  <a16:creationId xmlns:a16="http://schemas.microsoft.com/office/drawing/2014/main" id="{73307409-5736-26F8-C285-8321F2D4A05A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65" name="Ovaal 7">
              <a:extLst>
                <a:ext uri="{FF2B5EF4-FFF2-40B4-BE49-F238E27FC236}">
                  <a16:creationId xmlns:a16="http://schemas.microsoft.com/office/drawing/2014/main" id="{953CAB29-BE8A-8889-7A44-232F86C76EE6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6" name="Rechthoek 8">
              <a:extLst>
                <a:ext uri="{FF2B5EF4-FFF2-40B4-BE49-F238E27FC236}">
                  <a16:creationId xmlns:a16="http://schemas.microsoft.com/office/drawing/2014/main" id="{3D897F5F-50FB-EEFC-53A2-D338537479CE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67" name="Groep 13">
              <a:extLst>
                <a:ext uri="{FF2B5EF4-FFF2-40B4-BE49-F238E27FC236}">
                  <a16:creationId xmlns:a16="http://schemas.microsoft.com/office/drawing/2014/main" id="{958C6DA1-68D7-E3AA-8E9A-E314198ACA40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83" name="Rechthoek 30">
                <a:extLst>
                  <a:ext uri="{FF2B5EF4-FFF2-40B4-BE49-F238E27FC236}">
                    <a16:creationId xmlns:a16="http://schemas.microsoft.com/office/drawing/2014/main" id="{CED6035F-ABEE-F74D-573E-A2C5BE56D952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Rechthoek 31">
                <a:extLst>
                  <a:ext uri="{FF2B5EF4-FFF2-40B4-BE49-F238E27FC236}">
                    <a16:creationId xmlns:a16="http://schemas.microsoft.com/office/drawing/2014/main" id="{6F6609E7-2177-C5AD-D6BB-0BA13250AE3D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Tekstvak 32">
                <a:extLst>
                  <a:ext uri="{FF2B5EF4-FFF2-40B4-BE49-F238E27FC236}">
                    <a16:creationId xmlns:a16="http://schemas.microsoft.com/office/drawing/2014/main" id="{2DD15879-F2AB-51DF-8170-720183EF1AB5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Change Chart T</a:t>
                </a: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86" name="Tekstvak 33">
                <a:extLst>
                  <a:ext uri="{FF2B5EF4-FFF2-40B4-BE49-F238E27FC236}">
                    <a16:creationId xmlns:a16="http://schemas.microsoft.com/office/drawing/2014/main" id="{B50DFACB-4C23-A71C-0B1D-50D4825853A5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87" name="Vrije vorm: vorm 61">
                <a:extLst>
                  <a:ext uri="{FF2B5EF4-FFF2-40B4-BE49-F238E27FC236}">
                    <a16:creationId xmlns:a16="http://schemas.microsoft.com/office/drawing/2014/main" id="{E9230CA7-68B0-5B12-E3FB-042344FC7EC6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88" name="Groep 35">
                <a:extLst>
                  <a:ext uri="{FF2B5EF4-FFF2-40B4-BE49-F238E27FC236}">
                    <a16:creationId xmlns:a16="http://schemas.microsoft.com/office/drawing/2014/main" id="{14BB1B82-35A7-BA06-8A33-677A9FD5CD4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08" name="Rechthoek 55">
                  <a:extLst>
                    <a:ext uri="{FF2B5EF4-FFF2-40B4-BE49-F238E27FC236}">
                      <a16:creationId xmlns:a16="http://schemas.microsoft.com/office/drawing/2014/main" id="{1055A3AF-C12C-662C-14B8-E8BDF4F0B51A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9" name="Rechthoek 56">
                  <a:extLst>
                    <a:ext uri="{FF2B5EF4-FFF2-40B4-BE49-F238E27FC236}">
                      <a16:creationId xmlns:a16="http://schemas.microsoft.com/office/drawing/2014/main" id="{CF81D184-ABEB-7D6E-1E65-26BF838C63FF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0" name="Rechthoek 57">
                  <a:extLst>
                    <a:ext uri="{FF2B5EF4-FFF2-40B4-BE49-F238E27FC236}">
                      <a16:creationId xmlns:a16="http://schemas.microsoft.com/office/drawing/2014/main" id="{E64DBFA5-D89B-1412-B26B-016AAD481E5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89" name="Groep 36">
                <a:extLst>
                  <a:ext uri="{FF2B5EF4-FFF2-40B4-BE49-F238E27FC236}">
                    <a16:creationId xmlns:a16="http://schemas.microsoft.com/office/drawing/2014/main" id="{0FBBA267-CD69-B2A2-DBA7-48C549D60698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90" name="Rechthoek 37">
                  <a:extLst>
                    <a:ext uri="{FF2B5EF4-FFF2-40B4-BE49-F238E27FC236}">
                      <a16:creationId xmlns:a16="http://schemas.microsoft.com/office/drawing/2014/main" id="{7DABE94E-8C88-1078-3896-E4E83B064EFE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91" name="Groep 38">
                  <a:extLst>
                    <a:ext uri="{FF2B5EF4-FFF2-40B4-BE49-F238E27FC236}">
                      <a16:creationId xmlns:a16="http://schemas.microsoft.com/office/drawing/2014/main" id="{A51E7292-D30B-5470-34FF-44EC8F25D6A0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01" name="Rechte verbindingslijn 48">
                    <a:extLst>
                      <a:ext uri="{FF2B5EF4-FFF2-40B4-BE49-F238E27FC236}">
                        <a16:creationId xmlns:a16="http://schemas.microsoft.com/office/drawing/2014/main" id="{4E286A79-17BF-47AF-ADE6-337528CC726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2" name="Rechte verbindingslijn 49">
                    <a:extLst>
                      <a:ext uri="{FF2B5EF4-FFF2-40B4-BE49-F238E27FC236}">
                        <a16:creationId xmlns:a16="http://schemas.microsoft.com/office/drawing/2014/main" id="{DF07E65D-C456-0480-2CAF-283684D883F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103" name="Groep 50">
                    <a:extLst>
                      <a:ext uri="{FF2B5EF4-FFF2-40B4-BE49-F238E27FC236}">
                        <a16:creationId xmlns:a16="http://schemas.microsoft.com/office/drawing/2014/main" id="{FAF43B0F-BA1E-74CB-8C42-3FBD3DAB3D3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04" name="Rechte verbindingslijn 51">
                      <a:extLst>
                        <a:ext uri="{FF2B5EF4-FFF2-40B4-BE49-F238E27FC236}">
                          <a16:creationId xmlns:a16="http://schemas.microsoft.com/office/drawing/2014/main" id="{8450D501-0D90-1C89-3066-4F9A4C795D6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5" name="Rechte verbindingslijn 52">
                      <a:extLst>
                        <a:ext uri="{FF2B5EF4-FFF2-40B4-BE49-F238E27FC236}">
                          <a16:creationId xmlns:a16="http://schemas.microsoft.com/office/drawing/2014/main" id="{B74D92BF-40EA-84D4-7291-6140EC71F45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6" name="Rechte verbindingslijn 53">
                      <a:extLst>
                        <a:ext uri="{FF2B5EF4-FFF2-40B4-BE49-F238E27FC236}">
                          <a16:creationId xmlns:a16="http://schemas.microsoft.com/office/drawing/2014/main" id="{E80F7C0A-ADB2-2A15-AD81-B2201FCCE7B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7" name="Rechte verbindingslijn 54">
                      <a:extLst>
                        <a:ext uri="{FF2B5EF4-FFF2-40B4-BE49-F238E27FC236}">
                          <a16:creationId xmlns:a16="http://schemas.microsoft.com/office/drawing/2014/main" id="{4716F869-DF7D-DFA4-146F-A418A135765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cxnSp>
              <p:nvCxnSpPr>
                <p:cNvPr id="92" name="Rechte verbindingslijn 39">
                  <a:extLst>
                    <a:ext uri="{FF2B5EF4-FFF2-40B4-BE49-F238E27FC236}">
                      <a16:creationId xmlns:a16="http://schemas.microsoft.com/office/drawing/2014/main" id="{033C951F-2666-3A28-48A9-C3B0983DAA0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Rechte verbindingslijn 40">
                  <a:extLst>
                    <a:ext uri="{FF2B5EF4-FFF2-40B4-BE49-F238E27FC236}">
                      <a16:creationId xmlns:a16="http://schemas.microsoft.com/office/drawing/2014/main" id="{CD2892DF-558E-D6DF-50E0-80E30CC2CE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Rechte verbindingslijn 41">
                  <a:extLst>
                    <a:ext uri="{FF2B5EF4-FFF2-40B4-BE49-F238E27FC236}">
                      <a16:creationId xmlns:a16="http://schemas.microsoft.com/office/drawing/2014/main" id="{3F179FCE-8CE5-0C09-9689-54F5981E92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Rechte verbindingslijn 42">
                  <a:extLst>
                    <a:ext uri="{FF2B5EF4-FFF2-40B4-BE49-F238E27FC236}">
                      <a16:creationId xmlns:a16="http://schemas.microsoft.com/office/drawing/2014/main" id="{E099609A-2CC5-E7E8-BC2C-9147261EF7A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6" name="Rechthoek 43">
                  <a:extLst>
                    <a:ext uri="{FF2B5EF4-FFF2-40B4-BE49-F238E27FC236}">
                      <a16:creationId xmlns:a16="http://schemas.microsoft.com/office/drawing/2014/main" id="{7DBF4AA2-A9C2-1389-4845-2448930FD9A4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97" name="Groep 44">
                  <a:extLst>
                    <a:ext uri="{FF2B5EF4-FFF2-40B4-BE49-F238E27FC236}">
                      <a16:creationId xmlns:a16="http://schemas.microsoft.com/office/drawing/2014/main" id="{668BD340-40B1-D9AF-DAAF-5E7D27DB4F52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98" name="Rechthoek 45">
                    <a:extLst>
                      <a:ext uri="{FF2B5EF4-FFF2-40B4-BE49-F238E27FC236}">
                        <a16:creationId xmlns:a16="http://schemas.microsoft.com/office/drawing/2014/main" id="{32FFDC93-861F-9E8C-1F82-70DD093584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9" name="Rechthoek: afgeronde bovenhoeken 74">
                    <a:extLst>
                      <a:ext uri="{FF2B5EF4-FFF2-40B4-BE49-F238E27FC236}">
                        <a16:creationId xmlns:a16="http://schemas.microsoft.com/office/drawing/2014/main" id="{75AE5F8A-CDA2-0E27-AAA8-78BEE30468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0" name="Gelijkbenige driehoek 75">
                    <a:extLst>
                      <a:ext uri="{FF2B5EF4-FFF2-40B4-BE49-F238E27FC236}">
                        <a16:creationId xmlns:a16="http://schemas.microsoft.com/office/drawing/2014/main" id="{116AF370-5464-B25F-94D6-81266DB17D6D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68" name="Rechthoek 15">
              <a:extLst>
                <a:ext uri="{FF2B5EF4-FFF2-40B4-BE49-F238E27FC236}">
                  <a16:creationId xmlns:a16="http://schemas.microsoft.com/office/drawing/2014/main" id="{CEC4D7DB-1F1E-F3F8-B622-C4D7B1E6BC24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69" name="Ovaal 16">
              <a:extLst>
                <a:ext uri="{FF2B5EF4-FFF2-40B4-BE49-F238E27FC236}">
                  <a16:creationId xmlns:a16="http://schemas.microsoft.com/office/drawing/2014/main" id="{7C95E5C0-EB2F-D439-8C5F-E18A01A3D939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70" name="Rechthoek 17">
              <a:extLst>
                <a:ext uri="{FF2B5EF4-FFF2-40B4-BE49-F238E27FC236}">
                  <a16:creationId xmlns:a16="http://schemas.microsoft.com/office/drawing/2014/main" id="{D3708D9D-7012-D938-C368-0882E31D82FC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Ovaal 18">
              <a:extLst>
                <a:ext uri="{FF2B5EF4-FFF2-40B4-BE49-F238E27FC236}">
                  <a16:creationId xmlns:a16="http://schemas.microsoft.com/office/drawing/2014/main" id="{CB1AD5A3-42AC-5A45-2F64-58A3C96A3E13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72" name="Rechthoek 19">
              <a:extLst>
                <a:ext uri="{FF2B5EF4-FFF2-40B4-BE49-F238E27FC236}">
                  <a16:creationId xmlns:a16="http://schemas.microsoft.com/office/drawing/2014/main" id="{E3435462-B091-9D37-D332-80E23474FA14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3" name="Groep 20">
              <a:extLst>
                <a:ext uri="{FF2B5EF4-FFF2-40B4-BE49-F238E27FC236}">
                  <a16:creationId xmlns:a16="http://schemas.microsoft.com/office/drawing/2014/main" id="{EEB09884-F2AC-5B6E-FCE4-0F1ED7F394AA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80" name="Rechthoek 27">
                <a:extLst>
                  <a:ext uri="{FF2B5EF4-FFF2-40B4-BE49-F238E27FC236}">
                    <a16:creationId xmlns:a16="http://schemas.microsoft.com/office/drawing/2014/main" id="{EC8E9FCD-4EB2-36B1-DE9F-211A5C9C879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81" name="Rechte verbindingslijn 28">
                <a:extLst>
                  <a:ext uri="{FF2B5EF4-FFF2-40B4-BE49-F238E27FC236}">
                    <a16:creationId xmlns:a16="http://schemas.microsoft.com/office/drawing/2014/main" id="{8CDEB7AB-9EC4-C029-0727-A96B2E41AF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2" name="Gelijkbenige driehoek 56">
                <a:extLst>
                  <a:ext uri="{FF2B5EF4-FFF2-40B4-BE49-F238E27FC236}">
                    <a16:creationId xmlns:a16="http://schemas.microsoft.com/office/drawing/2014/main" id="{8A39403C-BB85-261C-49CD-6681AC7FE24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4" name="Groep 21">
              <a:extLst>
                <a:ext uri="{FF2B5EF4-FFF2-40B4-BE49-F238E27FC236}">
                  <a16:creationId xmlns:a16="http://schemas.microsoft.com/office/drawing/2014/main" id="{245AF1D1-013A-B863-30F0-29565DA3CC80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77" name="Rechthoek 24">
                <a:extLst>
                  <a:ext uri="{FF2B5EF4-FFF2-40B4-BE49-F238E27FC236}">
                    <a16:creationId xmlns:a16="http://schemas.microsoft.com/office/drawing/2014/main" id="{F9B4C0FD-BF0F-F442-7998-1E71BDDEEE8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8" name="Rechthoek 25">
                <a:extLst>
                  <a:ext uri="{FF2B5EF4-FFF2-40B4-BE49-F238E27FC236}">
                    <a16:creationId xmlns:a16="http://schemas.microsoft.com/office/drawing/2014/main" id="{5F4799DE-F40E-77C8-C36B-4F13722D85A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Rechthoek 26">
                <a:extLst>
                  <a:ext uri="{FF2B5EF4-FFF2-40B4-BE49-F238E27FC236}">
                    <a16:creationId xmlns:a16="http://schemas.microsoft.com/office/drawing/2014/main" id="{3F064F26-C9D1-0FE7-A497-2FA48D84F46D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Ovaal 22">
              <a:extLst>
                <a:ext uri="{FF2B5EF4-FFF2-40B4-BE49-F238E27FC236}">
                  <a16:creationId xmlns:a16="http://schemas.microsoft.com/office/drawing/2014/main" id="{4B3B5081-1092-7EAA-43D3-0EDF7EA6AA9E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76" name="Rechthoek 23">
              <a:extLst>
                <a:ext uri="{FF2B5EF4-FFF2-40B4-BE49-F238E27FC236}">
                  <a16:creationId xmlns:a16="http://schemas.microsoft.com/office/drawing/2014/main" id="{6BD481E5-DEF9-8AEF-D935-E216AFB1D965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45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05721" y="2689851"/>
            <a:ext cx="5719178" cy="537238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0" name="Titel 12">
            <a:extLst>
              <a:ext uri="{FF2B5EF4-FFF2-40B4-BE49-F238E27FC236}">
                <a16:creationId xmlns:a16="http://schemas.microsoft.com/office/drawing/2014/main" id="{3106B7C6-C1D9-4181-D8E2-A584E236C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11" name="Tijdelijke aanduiding voor tekst 23">
            <a:extLst>
              <a:ext uri="{FF2B5EF4-FFF2-40B4-BE49-F238E27FC236}">
                <a16:creationId xmlns:a16="http://schemas.microsoft.com/office/drawing/2014/main" id="{49BB4768-25A2-337B-5EB7-567E22A92F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12" name="Tijdelijke aanduiding voor tekst 16">
            <a:extLst>
              <a:ext uri="{FF2B5EF4-FFF2-40B4-BE49-F238E27FC236}">
                <a16:creationId xmlns:a16="http://schemas.microsoft.com/office/drawing/2014/main" id="{72888322-81E5-D2DB-8A5C-D60040F2C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0"/>
            <a:ext cx="5719178" cy="5372384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A2D6A1-75B6-FF51-F933-DFAFF870490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FDFBC36B-8F79-2837-6815-35771160B8A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FCD85C09-DFB0-4B9C-1A7D-F0D24AA98991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95818-A445-4696-7D2C-F576F308DB0B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15" name="Groep 87">
            <a:extLst>
              <a:ext uri="{FF2B5EF4-FFF2-40B4-BE49-F238E27FC236}">
                <a16:creationId xmlns:a16="http://schemas.microsoft.com/office/drawing/2014/main" id="{2C060313-4D13-5DB9-D48B-4FAD9DCFA98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16" name="Rechthoek 88">
              <a:extLst>
                <a:ext uri="{FF2B5EF4-FFF2-40B4-BE49-F238E27FC236}">
                  <a16:creationId xmlns:a16="http://schemas.microsoft.com/office/drawing/2014/main" id="{9B0B30A7-B99F-CAF0-22C7-859E94B14DC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17" name="Ovaal 89">
              <a:extLst>
                <a:ext uri="{FF2B5EF4-FFF2-40B4-BE49-F238E27FC236}">
                  <a16:creationId xmlns:a16="http://schemas.microsoft.com/office/drawing/2014/main" id="{0D2DB137-73FE-4263-7A8A-F7A5FB1690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8" name="Ovaal 90">
              <a:extLst>
                <a:ext uri="{FF2B5EF4-FFF2-40B4-BE49-F238E27FC236}">
                  <a16:creationId xmlns:a16="http://schemas.microsoft.com/office/drawing/2014/main" id="{496A0AD8-F7C4-CA96-CD10-037CB5199C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Rechthoek 91">
              <a:extLst>
                <a:ext uri="{FF2B5EF4-FFF2-40B4-BE49-F238E27FC236}">
                  <a16:creationId xmlns:a16="http://schemas.microsoft.com/office/drawing/2014/main" id="{A5B62B4A-603F-50A7-FA86-8A4255C073F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0" name="VOORBEELD">
              <a:extLst>
                <a:ext uri="{FF2B5EF4-FFF2-40B4-BE49-F238E27FC236}">
                  <a16:creationId xmlns:a16="http://schemas.microsoft.com/office/drawing/2014/main" id="{E950C981-0A1E-C4B7-A5C0-A003258F667A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25" name="Rechthoek 97">
                <a:extLst>
                  <a:ext uri="{FF2B5EF4-FFF2-40B4-BE49-F238E27FC236}">
                    <a16:creationId xmlns:a16="http://schemas.microsoft.com/office/drawing/2014/main" id="{3BDAC77B-E193-E2BC-4A47-729588898B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6" name="Rechthoek 98">
                <a:extLst>
                  <a:ext uri="{FF2B5EF4-FFF2-40B4-BE49-F238E27FC236}">
                    <a16:creationId xmlns:a16="http://schemas.microsoft.com/office/drawing/2014/main" id="{36F085DD-0983-9CC1-FFA1-A620E8C1B9F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7" name="Groep 99">
                <a:extLst>
                  <a:ext uri="{FF2B5EF4-FFF2-40B4-BE49-F238E27FC236}">
                    <a16:creationId xmlns:a16="http://schemas.microsoft.com/office/drawing/2014/main" id="{BBEC79F0-05B5-83EE-90C4-E62D9B2DA52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8" name="Groep 130">
                  <a:extLst>
                    <a:ext uri="{FF2B5EF4-FFF2-40B4-BE49-F238E27FC236}">
                      <a16:creationId xmlns:a16="http://schemas.microsoft.com/office/drawing/2014/main" id="{207A9767-E212-C2C6-A779-1C7714E788E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0" name="Rechte verbindingslijn 132">
                    <a:extLst>
                      <a:ext uri="{FF2B5EF4-FFF2-40B4-BE49-F238E27FC236}">
                        <a16:creationId xmlns:a16="http://schemas.microsoft.com/office/drawing/2014/main" id="{65B8D812-F149-7B56-B29A-E7916754D3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33">
                    <a:extLst>
                      <a:ext uri="{FF2B5EF4-FFF2-40B4-BE49-F238E27FC236}">
                        <a16:creationId xmlns:a16="http://schemas.microsoft.com/office/drawing/2014/main" id="{89839C95-483A-8282-69AE-1F3A214A33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34">
                    <a:extLst>
                      <a:ext uri="{FF2B5EF4-FFF2-40B4-BE49-F238E27FC236}">
                        <a16:creationId xmlns:a16="http://schemas.microsoft.com/office/drawing/2014/main" id="{F7F05F54-D5F3-F237-8E07-B3557A864A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35">
                    <a:extLst>
                      <a:ext uri="{FF2B5EF4-FFF2-40B4-BE49-F238E27FC236}">
                        <a16:creationId xmlns:a16="http://schemas.microsoft.com/office/drawing/2014/main" id="{F166DF30-9292-A8C0-74FA-D9B97FEE22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36">
                    <a:extLst>
                      <a:ext uri="{FF2B5EF4-FFF2-40B4-BE49-F238E27FC236}">
                        <a16:creationId xmlns:a16="http://schemas.microsoft.com/office/drawing/2014/main" id="{818DE3E5-5868-21ED-BDB2-6847098A25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9" name="Pijl: rechts 129">
                  <a:extLst>
                    <a:ext uri="{FF2B5EF4-FFF2-40B4-BE49-F238E27FC236}">
                      <a16:creationId xmlns:a16="http://schemas.microsoft.com/office/drawing/2014/main" id="{2D905304-45EA-B987-1961-945CABF27BB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00">
                <a:extLst>
                  <a:ext uri="{FF2B5EF4-FFF2-40B4-BE49-F238E27FC236}">
                    <a16:creationId xmlns:a16="http://schemas.microsoft.com/office/drawing/2014/main" id="{5020E654-6237-425A-F3F2-0739A50188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1" name="Groep 123">
                  <a:extLst>
                    <a:ext uri="{FF2B5EF4-FFF2-40B4-BE49-F238E27FC236}">
                      <a16:creationId xmlns:a16="http://schemas.microsoft.com/office/drawing/2014/main" id="{FE1A2FD8-23BA-1284-D0C0-B3F6943EBB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3" name="Rechte verbindingslijn 125">
                    <a:extLst>
                      <a:ext uri="{FF2B5EF4-FFF2-40B4-BE49-F238E27FC236}">
                        <a16:creationId xmlns:a16="http://schemas.microsoft.com/office/drawing/2014/main" id="{E04AC325-F818-7B51-619B-6CFFF1415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26">
                    <a:extLst>
                      <a:ext uri="{FF2B5EF4-FFF2-40B4-BE49-F238E27FC236}">
                        <a16:creationId xmlns:a16="http://schemas.microsoft.com/office/drawing/2014/main" id="{3C5D26BD-6FF8-45E9-905D-964669FD38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27">
                    <a:extLst>
                      <a:ext uri="{FF2B5EF4-FFF2-40B4-BE49-F238E27FC236}">
                        <a16:creationId xmlns:a16="http://schemas.microsoft.com/office/drawing/2014/main" id="{8624109F-0A9A-D6DE-44F2-4A9FEADED7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28">
                    <a:extLst>
                      <a:ext uri="{FF2B5EF4-FFF2-40B4-BE49-F238E27FC236}">
                        <a16:creationId xmlns:a16="http://schemas.microsoft.com/office/drawing/2014/main" id="{22278F5E-299F-E077-0B1B-A83D2C661B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29">
                    <a:extLst>
                      <a:ext uri="{FF2B5EF4-FFF2-40B4-BE49-F238E27FC236}">
                        <a16:creationId xmlns:a16="http://schemas.microsoft.com/office/drawing/2014/main" id="{84E45CE2-9AA3-6766-54F3-D8949B1D20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2" name="Pijl: rechts 122">
                  <a:extLst>
                    <a:ext uri="{FF2B5EF4-FFF2-40B4-BE49-F238E27FC236}">
                      <a16:creationId xmlns:a16="http://schemas.microsoft.com/office/drawing/2014/main" id="{AC329CC9-4E14-E9C1-A9AB-2DE2679B07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9" name="Rechte verbindingslijn 101">
                <a:extLst>
                  <a:ext uri="{FF2B5EF4-FFF2-40B4-BE49-F238E27FC236}">
                    <a16:creationId xmlns:a16="http://schemas.microsoft.com/office/drawing/2014/main" id="{6C875379-86AC-6B0B-A880-3CED83B305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102">
                <a:extLst>
                  <a:ext uri="{FF2B5EF4-FFF2-40B4-BE49-F238E27FC236}">
                    <a16:creationId xmlns:a16="http://schemas.microsoft.com/office/drawing/2014/main" id="{F0E6C7A5-A60E-13AA-4EB3-02DA1DFB8E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1" name="Rechthoek 103">
                <a:extLst>
                  <a:ext uri="{FF2B5EF4-FFF2-40B4-BE49-F238E27FC236}">
                    <a16:creationId xmlns:a16="http://schemas.microsoft.com/office/drawing/2014/main" id="{6ED47713-1453-DF32-34C0-12A81DD5B19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32" name="Rechthoek 104">
                <a:extLst>
                  <a:ext uri="{FF2B5EF4-FFF2-40B4-BE49-F238E27FC236}">
                    <a16:creationId xmlns:a16="http://schemas.microsoft.com/office/drawing/2014/main" id="{32EB3661-A77A-7E42-D782-E069A20DF92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33" name="Groep 105">
                <a:extLst>
                  <a:ext uri="{FF2B5EF4-FFF2-40B4-BE49-F238E27FC236}">
                    <a16:creationId xmlns:a16="http://schemas.microsoft.com/office/drawing/2014/main" id="{0FBD5D64-5DAE-B6D2-F9F7-78ADBD8BF7D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3" name="Rechthoek 115">
                  <a:extLst>
                    <a:ext uri="{FF2B5EF4-FFF2-40B4-BE49-F238E27FC236}">
                      <a16:creationId xmlns:a16="http://schemas.microsoft.com/office/drawing/2014/main" id="{DC23F63E-95D3-7158-59CA-5C7009F70D9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4" name="Groep 116">
                  <a:extLst>
                    <a:ext uri="{FF2B5EF4-FFF2-40B4-BE49-F238E27FC236}">
                      <a16:creationId xmlns:a16="http://schemas.microsoft.com/office/drawing/2014/main" id="{17A4FA82-10A4-E439-B4FE-A5D6FDD94F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18">
                    <a:extLst>
                      <a:ext uri="{FF2B5EF4-FFF2-40B4-BE49-F238E27FC236}">
                        <a16:creationId xmlns:a16="http://schemas.microsoft.com/office/drawing/2014/main" id="{9594F435-F5F8-C5CC-4374-A190BDF32D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19">
                    <a:extLst>
                      <a:ext uri="{FF2B5EF4-FFF2-40B4-BE49-F238E27FC236}">
                        <a16:creationId xmlns:a16="http://schemas.microsoft.com/office/drawing/2014/main" id="{14C75A64-18AC-071B-DD54-5E628630CA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20">
                    <a:extLst>
                      <a:ext uri="{FF2B5EF4-FFF2-40B4-BE49-F238E27FC236}">
                        <a16:creationId xmlns:a16="http://schemas.microsoft.com/office/drawing/2014/main" id="{EC52C5C2-F380-3906-D07F-644391B548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21">
                    <a:extLst>
                      <a:ext uri="{FF2B5EF4-FFF2-40B4-BE49-F238E27FC236}">
                        <a16:creationId xmlns:a16="http://schemas.microsoft.com/office/drawing/2014/main" id="{A8B0FD2C-893E-770E-741D-5F148719FF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22">
                    <a:extLst>
                      <a:ext uri="{FF2B5EF4-FFF2-40B4-BE49-F238E27FC236}">
                        <a16:creationId xmlns:a16="http://schemas.microsoft.com/office/drawing/2014/main" id="{2037E5F5-61EC-AB3F-4027-3742F9F231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15">
                  <a:extLst>
                    <a:ext uri="{FF2B5EF4-FFF2-40B4-BE49-F238E27FC236}">
                      <a16:creationId xmlns:a16="http://schemas.microsoft.com/office/drawing/2014/main" id="{EF7BA57C-DD43-8E1C-BCE9-C5E7DFF2198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06">
                <a:extLst>
                  <a:ext uri="{FF2B5EF4-FFF2-40B4-BE49-F238E27FC236}">
                    <a16:creationId xmlns:a16="http://schemas.microsoft.com/office/drawing/2014/main" id="{C6F42A1D-3EF4-0784-4E9A-10F8E6EBE7A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5" name="Rechthoek 107">
                  <a:extLst>
                    <a:ext uri="{FF2B5EF4-FFF2-40B4-BE49-F238E27FC236}">
                      <a16:creationId xmlns:a16="http://schemas.microsoft.com/office/drawing/2014/main" id="{D989CFDE-40D0-1137-7418-09743597F24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6" name="Groep 108">
                  <a:extLst>
                    <a:ext uri="{FF2B5EF4-FFF2-40B4-BE49-F238E27FC236}">
                      <a16:creationId xmlns:a16="http://schemas.microsoft.com/office/drawing/2014/main" id="{163220F9-5DBF-0A0D-7412-0D5DA617E39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8" name="Rechte verbindingslijn 110">
                    <a:extLst>
                      <a:ext uri="{FF2B5EF4-FFF2-40B4-BE49-F238E27FC236}">
                        <a16:creationId xmlns:a16="http://schemas.microsoft.com/office/drawing/2014/main" id="{AC672947-ACAF-FD49-4BE7-4CF63B07D8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11">
                    <a:extLst>
                      <a:ext uri="{FF2B5EF4-FFF2-40B4-BE49-F238E27FC236}">
                        <a16:creationId xmlns:a16="http://schemas.microsoft.com/office/drawing/2014/main" id="{73DEF118-AF96-4272-8C90-518A7871DF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12">
                    <a:extLst>
                      <a:ext uri="{FF2B5EF4-FFF2-40B4-BE49-F238E27FC236}">
                        <a16:creationId xmlns:a16="http://schemas.microsoft.com/office/drawing/2014/main" id="{BE1699FB-F23D-65AD-5C6A-4509C5969D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13">
                    <a:extLst>
                      <a:ext uri="{FF2B5EF4-FFF2-40B4-BE49-F238E27FC236}">
                        <a16:creationId xmlns:a16="http://schemas.microsoft.com/office/drawing/2014/main" id="{C875CD6A-9B57-202E-B10C-300D2521A0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14">
                    <a:extLst>
                      <a:ext uri="{FF2B5EF4-FFF2-40B4-BE49-F238E27FC236}">
                        <a16:creationId xmlns:a16="http://schemas.microsoft.com/office/drawing/2014/main" id="{6C2C70ED-A1FD-B29F-871F-966EE10E35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7" name="Pijl: rechts 107">
                  <a:extLst>
                    <a:ext uri="{FF2B5EF4-FFF2-40B4-BE49-F238E27FC236}">
                      <a16:creationId xmlns:a16="http://schemas.microsoft.com/office/drawing/2014/main" id="{50EC79B4-3F84-3342-4ABD-21875A31701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1" name="Ovaal 93">
              <a:extLst>
                <a:ext uri="{FF2B5EF4-FFF2-40B4-BE49-F238E27FC236}">
                  <a16:creationId xmlns:a16="http://schemas.microsoft.com/office/drawing/2014/main" id="{70ECE06D-0DA7-E9E2-AFC5-992DE56F8A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2" name="Ovaal 94">
              <a:extLst>
                <a:ext uri="{FF2B5EF4-FFF2-40B4-BE49-F238E27FC236}">
                  <a16:creationId xmlns:a16="http://schemas.microsoft.com/office/drawing/2014/main" id="{5AFFDE79-09C7-65F6-951A-E7E2925293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3" name="Ovaal 95">
              <a:extLst>
                <a:ext uri="{FF2B5EF4-FFF2-40B4-BE49-F238E27FC236}">
                  <a16:creationId xmlns:a16="http://schemas.microsoft.com/office/drawing/2014/main" id="{81E1794D-57D9-062C-C0D5-96812D087A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24" name="Afbeelding 96">
              <a:extLst>
                <a:ext uri="{FF2B5EF4-FFF2-40B4-BE49-F238E27FC236}">
                  <a16:creationId xmlns:a16="http://schemas.microsoft.com/office/drawing/2014/main" id="{D5DD999F-9C29-FD8E-E43A-AEFA9F9A15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EE23200-11D7-CDDD-0805-38379CB8AD35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66" name="Groep 1">
            <a:extLst>
              <a:ext uri="{FF2B5EF4-FFF2-40B4-BE49-F238E27FC236}">
                <a16:creationId xmlns:a16="http://schemas.microsoft.com/office/drawing/2014/main" id="{0B410B52-8EFD-1223-56C1-052399F05D33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167" name="Rechthoek 4">
              <a:extLst>
                <a:ext uri="{FF2B5EF4-FFF2-40B4-BE49-F238E27FC236}">
                  <a16:creationId xmlns:a16="http://schemas.microsoft.com/office/drawing/2014/main" id="{292C6E4D-7FEA-47D8-6697-24E9F2C8D4DD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168" name="Ovaal 7">
              <a:extLst>
                <a:ext uri="{FF2B5EF4-FFF2-40B4-BE49-F238E27FC236}">
                  <a16:creationId xmlns:a16="http://schemas.microsoft.com/office/drawing/2014/main" id="{9E948925-8B45-B928-B71A-8AE3B9762F57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9" name="Rechthoek 8">
              <a:extLst>
                <a:ext uri="{FF2B5EF4-FFF2-40B4-BE49-F238E27FC236}">
                  <a16:creationId xmlns:a16="http://schemas.microsoft.com/office/drawing/2014/main" id="{FC5DE5B8-1127-5CE9-36B7-7BB898C234C0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0" name="Groep 13">
              <a:extLst>
                <a:ext uri="{FF2B5EF4-FFF2-40B4-BE49-F238E27FC236}">
                  <a16:creationId xmlns:a16="http://schemas.microsoft.com/office/drawing/2014/main" id="{DDA194AD-49B1-2229-83D1-21F378CE85D4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186" name="Rechthoek 30">
                <a:extLst>
                  <a:ext uri="{FF2B5EF4-FFF2-40B4-BE49-F238E27FC236}">
                    <a16:creationId xmlns:a16="http://schemas.microsoft.com/office/drawing/2014/main" id="{6AD2C76F-2DF2-B0EB-10F2-A5451AA9008B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7" name="Rechthoek 31">
                <a:extLst>
                  <a:ext uri="{FF2B5EF4-FFF2-40B4-BE49-F238E27FC236}">
                    <a16:creationId xmlns:a16="http://schemas.microsoft.com/office/drawing/2014/main" id="{72BF8684-D1A3-E1FC-1962-A4028FA3055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8" name="Tekstvak 32">
                <a:extLst>
                  <a:ext uri="{FF2B5EF4-FFF2-40B4-BE49-F238E27FC236}">
                    <a16:creationId xmlns:a16="http://schemas.microsoft.com/office/drawing/2014/main" id="{DE0D3053-00EE-389E-8088-95C7E55B6FF3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Change Chart T</a:t>
                </a: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189" name="Tekstvak 33">
                <a:extLst>
                  <a:ext uri="{FF2B5EF4-FFF2-40B4-BE49-F238E27FC236}">
                    <a16:creationId xmlns:a16="http://schemas.microsoft.com/office/drawing/2014/main" id="{4B1FD08E-0B3A-4E3D-9266-5E884996A08E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190" name="Vrije vorm: vorm 61">
                <a:extLst>
                  <a:ext uri="{FF2B5EF4-FFF2-40B4-BE49-F238E27FC236}">
                    <a16:creationId xmlns:a16="http://schemas.microsoft.com/office/drawing/2014/main" id="{1FC01A83-1749-866D-9A43-5239121FE6C5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1" name="Groep 35">
                <a:extLst>
                  <a:ext uri="{FF2B5EF4-FFF2-40B4-BE49-F238E27FC236}">
                    <a16:creationId xmlns:a16="http://schemas.microsoft.com/office/drawing/2014/main" id="{D7AD081D-C2BE-37AE-AC6B-509BDA930C1E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1" name="Rechthoek 55">
                  <a:extLst>
                    <a:ext uri="{FF2B5EF4-FFF2-40B4-BE49-F238E27FC236}">
                      <a16:creationId xmlns:a16="http://schemas.microsoft.com/office/drawing/2014/main" id="{FAEC9BF9-A6F4-324E-19AB-96AEEC974B55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6">
                  <a:extLst>
                    <a:ext uri="{FF2B5EF4-FFF2-40B4-BE49-F238E27FC236}">
                      <a16:creationId xmlns:a16="http://schemas.microsoft.com/office/drawing/2014/main" id="{10CCA061-2E09-94F9-861B-72E19FF14A2B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7">
                  <a:extLst>
                    <a:ext uri="{FF2B5EF4-FFF2-40B4-BE49-F238E27FC236}">
                      <a16:creationId xmlns:a16="http://schemas.microsoft.com/office/drawing/2014/main" id="{4747659A-6E29-9730-1708-BB1206AF48E9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2" name="Groep 36">
                <a:extLst>
                  <a:ext uri="{FF2B5EF4-FFF2-40B4-BE49-F238E27FC236}">
                    <a16:creationId xmlns:a16="http://schemas.microsoft.com/office/drawing/2014/main" id="{9FFFE0B0-3EED-AD57-44AB-127990DF9F1E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3" name="Rechthoek 37">
                  <a:extLst>
                    <a:ext uri="{FF2B5EF4-FFF2-40B4-BE49-F238E27FC236}">
                      <a16:creationId xmlns:a16="http://schemas.microsoft.com/office/drawing/2014/main" id="{49B3F420-9A90-9C92-7A1F-D5CBB7225E6B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194" name="Groep 38">
                  <a:extLst>
                    <a:ext uri="{FF2B5EF4-FFF2-40B4-BE49-F238E27FC236}">
                      <a16:creationId xmlns:a16="http://schemas.microsoft.com/office/drawing/2014/main" id="{F2514975-DD32-08DC-F49D-BE0CC005767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4" name="Rechte verbindingslijn 48">
                    <a:extLst>
                      <a:ext uri="{FF2B5EF4-FFF2-40B4-BE49-F238E27FC236}">
                        <a16:creationId xmlns:a16="http://schemas.microsoft.com/office/drawing/2014/main" id="{47823B8F-198A-C24D-B19E-939FA73A62D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5" name="Rechte verbindingslijn 49">
                    <a:extLst>
                      <a:ext uri="{FF2B5EF4-FFF2-40B4-BE49-F238E27FC236}">
                        <a16:creationId xmlns:a16="http://schemas.microsoft.com/office/drawing/2014/main" id="{2E8A1070-DA3B-573A-DE35-F0D1D2F6201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206" name="Groep 50">
                    <a:extLst>
                      <a:ext uri="{FF2B5EF4-FFF2-40B4-BE49-F238E27FC236}">
                        <a16:creationId xmlns:a16="http://schemas.microsoft.com/office/drawing/2014/main" id="{CB2FBB2E-6505-3FD5-70C7-33EE12D8ACA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7" name="Rechte verbindingslijn 51">
                      <a:extLst>
                        <a:ext uri="{FF2B5EF4-FFF2-40B4-BE49-F238E27FC236}">
                          <a16:creationId xmlns:a16="http://schemas.microsoft.com/office/drawing/2014/main" id="{4B660CEF-2D40-2165-CD96-608724820F3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08" name="Rechte verbindingslijn 52">
                      <a:extLst>
                        <a:ext uri="{FF2B5EF4-FFF2-40B4-BE49-F238E27FC236}">
                          <a16:creationId xmlns:a16="http://schemas.microsoft.com/office/drawing/2014/main" id="{0DDC376F-ED68-33DB-96DD-7121FD9994F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09" name="Rechte verbindingslijn 53">
                      <a:extLst>
                        <a:ext uri="{FF2B5EF4-FFF2-40B4-BE49-F238E27FC236}">
                          <a16:creationId xmlns:a16="http://schemas.microsoft.com/office/drawing/2014/main" id="{8982FEEE-3228-B056-21F0-0D183F5C83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10" name="Rechte verbindingslijn 54">
                      <a:extLst>
                        <a:ext uri="{FF2B5EF4-FFF2-40B4-BE49-F238E27FC236}">
                          <a16:creationId xmlns:a16="http://schemas.microsoft.com/office/drawing/2014/main" id="{BC231909-88A7-DC97-0D06-EC02CB78E20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cxnSp>
              <p:nvCxnSpPr>
                <p:cNvPr id="195" name="Rechte verbindingslijn 39">
                  <a:extLst>
                    <a:ext uri="{FF2B5EF4-FFF2-40B4-BE49-F238E27FC236}">
                      <a16:creationId xmlns:a16="http://schemas.microsoft.com/office/drawing/2014/main" id="{5BB60D73-D035-FEEC-3081-5EDDA5A405A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Rechte verbindingslijn 40">
                  <a:extLst>
                    <a:ext uri="{FF2B5EF4-FFF2-40B4-BE49-F238E27FC236}">
                      <a16:creationId xmlns:a16="http://schemas.microsoft.com/office/drawing/2014/main" id="{7DBA7D84-917B-EFBC-9043-08D1E081027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Rechte verbindingslijn 41">
                  <a:extLst>
                    <a:ext uri="{FF2B5EF4-FFF2-40B4-BE49-F238E27FC236}">
                      <a16:creationId xmlns:a16="http://schemas.microsoft.com/office/drawing/2014/main" id="{1F383B44-6C4D-D17F-F33E-46744DB92F4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Rechte verbindingslijn 42">
                  <a:extLst>
                    <a:ext uri="{FF2B5EF4-FFF2-40B4-BE49-F238E27FC236}">
                      <a16:creationId xmlns:a16="http://schemas.microsoft.com/office/drawing/2014/main" id="{05C2CBD2-04BA-3141-1236-3AADE65679E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9" name="Rechthoek 43">
                  <a:extLst>
                    <a:ext uri="{FF2B5EF4-FFF2-40B4-BE49-F238E27FC236}">
                      <a16:creationId xmlns:a16="http://schemas.microsoft.com/office/drawing/2014/main" id="{6CD2E4C1-4A4D-3135-E81D-E02A6F9254D8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200" name="Groep 44">
                  <a:extLst>
                    <a:ext uri="{FF2B5EF4-FFF2-40B4-BE49-F238E27FC236}">
                      <a16:creationId xmlns:a16="http://schemas.microsoft.com/office/drawing/2014/main" id="{E70DB779-B532-CA7E-ECEC-4334FDBB8112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1" name="Rechthoek 45">
                    <a:extLst>
                      <a:ext uri="{FF2B5EF4-FFF2-40B4-BE49-F238E27FC236}">
                        <a16:creationId xmlns:a16="http://schemas.microsoft.com/office/drawing/2014/main" id="{F34FA5B1-30CB-5ABB-6087-78D77C63C3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2" name="Rechthoek: afgeronde bovenhoeken 74">
                    <a:extLst>
                      <a:ext uri="{FF2B5EF4-FFF2-40B4-BE49-F238E27FC236}">
                        <a16:creationId xmlns:a16="http://schemas.microsoft.com/office/drawing/2014/main" id="{4BFE84AC-F17F-6CE5-E12F-836CEABB94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3" name="Gelijkbenige driehoek 75">
                    <a:extLst>
                      <a:ext uri="{FF2B5EF4-FFF2-40B4-BE49-F238E27FC236}">
                        <a16:creationId xmlns:a16="http://schemas.microsoft.com/office/drawing/2014/main" id="{EDD01A6D-657A-18C5-92F2-DEDE582BB862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71" name="Rechthoek 15">
              <a:extLst>
                <a:ext uri="{FF2B5EF4-FFF2-40B4-BE49-F238E27FC236}">
                  <a16:creationId xmlns:a16="http://schemas.microsoft.com/office/drawing/2014/main" id="{7E7E4883-F276-9B7E-D82E-CF472F6684D1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72" name="Ovaal 16">
              <a:extLst>
                <a:ext uri="{FF2B5EF4-FFF2-40B4-BE49-F238E27FC236}">
                  <a16:creationId xmlns:a16="http://schemas.microsoft.com/office/drawing/2014/main" id="{2B8C66FF-C934-8FD3-195C-B99E92605BB1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73" name="Rechthoek 17">
              <a:extLst>
                <a:ext uri="{FF2B5EF4-FFF2-40B4-BE49-F238E27FC236}">
                  <a16:creationId xmlns:a16="http://schemas.microsoft.com/office/drawing/2014/main" id="{E80C964F-82C2-C1CE-A3AE-AE56419B62D9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4" name="Ovaal 18">
              <a:extLst>
                <a:ext uri="{FF2B5EF4-FFF2-40B4-BE49-F238E27FC236}">
                  <a16:creationId xmlns:a16="http://schemas.microsoft.com/office/drawing/2014/main" id="{2703E9D4-B02A-F91C-EF03-8050F0D0C12C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75" name="Rechthoek 19">
              <a:extLst>
                <a:ext uri="{FF2B5EF4-FFF2-40B4-BE49-F238E27FC236}">
                  <a16:creationId xmlns:a16="http://schemas.microsoft.com/office/drawing/2014/main" id="{F50944E7-CAE9-06FB-62ED-3200EC1C0D8B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6" name="Groep 20">
              <a:extLst>
                <a:ext uri="{FF2B5EF4-FFF2-40B4-BE49-F238E27FC236}">
                  <a16:creationId xmlns:a16="http://schemas.microsoft.com/office/drawing/2014/main" id="{84011AF4-3227-6360-85ED-D136DC51370F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183" name="Rechthoek 27">
                <a:extLst>
                  <a:ext uri="{FF2B5EF4-FFF2-40B4-BE49-F238E27FC236}">
                    <a16:creationId xmlns:a16="http://schemas.microsoft.com/office/drawing/2014/main" id="{B2D1BBD3-A22C-CAB5-371E-D565F7C5BF9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84" name="Rechte verbindingslijn 28">
                <a:extLst>
                  <a:ext uri="{FF2B5EF4-FFF2-40B4-BE49-F238E27FC236}">
                    <a16:creationId xmlns:a16="http://schemas.microsoft.com/office/drawing/2014/main" id="{FA2E68ED-5D88-7377-2B17-B81A0BB4CDB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5" name="Gelijkbenige driehoek 56">
                <a:extLst>
                  <a:ext uri="{FF2B5EF4-FFF2-40B4-BE49-F238E27FC236}">
                    <a16:creationId xmlns:a16="http://schemas.microsoft.com/office/drawing/2014/main" id="{2BC64DA1-77DD-9668-6426-E497114F499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77" name="Groep 21">
              <a:extLst>
                <a:ext uri="{FF2B5EF4-FFF2-40B4-BE49-F238E27FC236}">
                  <a16:creationId xmlns:a16="http://schemas.microsoft.com/office/drawing/2014/main" id="{34F3B107-C075-927E-7ABA-4DA07F18D503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180" name="Rechthoek 24">
                <a:extLst>
                  <a:ext uri="{FF2B5EF4-FFF2-40B4-BE49-F238E27FC236}">
                    <a16:creationId xmlns:a16="http://schemas.microsoft.com/office/drawing/2014/main" id="{16AEB1CA-8C90-81A7-7BD5-F8AEED0C85B7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1" name="Rechthoek 25">
                <a:extLst>
                  <a:ext uri="{FF2B5EF4-FFF2-40B4-BE49-F238E27FC236}">
                    <a16:creationId xmlns:a16="http://schemas.microsoft.com/office/drawing/2014/main" id="{58EE01D4-862D-1267-E3DA-3DADF86DAD05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2" name="Rechthoek 26">
                <a:extLst>
                  <a:ext uri="{FF2B5EF4-FFF2-40B4-BE49-F238E27FC236}">
                    <a16:creationId xmlns:a16="http://schemas.microsoft.com/office/drawing/2014/main" id="{85C8A7E8-6FD9-A631-74B4-94144C82C298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8" name="Ovaal 22">
              <a:extLst>
                <a:ext uri="{FF2B5EF4-FFF2-40B4-BE49-F238E27FC236}">
                  <a16:creationId xmlns:a16="http://schemas.microsoft.com/office/drawing/2014/main" id="{4C0A4A66-2B18-AD5E-25E9-707F6F3276F8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9" name="Rechthoek 23">
              <a:extLst>
                <a:ext uri="{FF2B5EF4-FFF2-40B4-BE49-F238E27FC236}">
                  <a16:creationId xmlns:a16="http://schemas.microsoft.com/office/drawing/2014/main" id="{86E19011-CFB1-A1CB-F821-1D35FDE574C5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128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65807" y="2689852"/>
            <a:ext cx="5719140" cy="536623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10" name="Titel 12">
            <a:extLst>
              <a:ext uri="{FF2B5EF4-FFF2-40B4-BE49-F238E27FC236}">
                <a16:creationId xmlns:a16="http://schemas.microsoft.com/office/drawing/2014/main" id="{8DE0A050-E831-D5C5-AF24-C81FE7042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11" name="Tijdelijke aanduiding voor tekst 23">
            <a:extLst>
              <a:ext uri="{FF2B5EF4-FFF2-40B4-BE49-F238E27FC236}">
                <a16:creationId xmlns:a16="http://schemas.microsoft.com/office/drawing/2014/main" id="{4C83FF18-E80C-B63B-68E3-231EDFAC3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12" name="Tijdelijke aanduiding voor tekst 16">
            <a:extLst>
              <a:ext uri="{FF2B5EF4-FFF2-40B4-BE49-F238E27FC236}">
                <a16:creationId xmlns:a16="http://schemas.microsoft.com/office/drawing/2014/main" id="{2A80349D-D400-4237-4E24-3823C6EA3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1888" y="2696000"/>
            <a:ext cx="5719178" cy="5366235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9CD96334-41CA-074F-E72D-DDFED2611D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F970B01C-E175-6C55-C599-CF7D6F5BAFB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E6AC2018-4A8C-BA4E-2F5B-333494A50B1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C1A4D3-129E-9D3A-E90D-3E99C7C41051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15" name="Groep 87">
            <a:extLst>
              <a:ext uri="{FF2B5EF4-FFF2-40B4-BE49-F238E27FC236}">
                <a16:creationId xmlns:a16="http://schemas.microsoft.com/office/drawing/2014/main" id="{E30232B0-2D01-F7F1-48A6-CF0E6A61842C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16" name="Rechthoek 88">
              <a:extLst>
                <a:ext uri="{FF2B5EF4-FFF2-40B4-BE49-F238E27FC236}">
                  <a16:creationId xmlns:a16="http://schemas.microsoft.com/office/drawing/2014/main" id="{5F41D272-8E99-D73C-EA53-A126599987FF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17" name="Ovaal 89">
              <a:extLst>
                <a:ext uri="{FF2B5EF4-FFF2-40B4-BE49-F238E27FC236}">
                  <a16:creationId xmlns:a16="http://schemas.microsoft.com/office/drawing/2014/main" id="{B0AD8C19-AE09-83E7-75D1-5D6F1BFB59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8" name="Ovaal 90">
              <a:extLst>
                <a:ext uri="{FF2B5EF4-FFF2-40B4-BE49-F238E27FC236}">
                  <a16:creationId xmlns:a16="http://schemas.microsoft.com/office/drawing/2014/main" id="{ACC48BCA-183B-4828-6724-EDCD496CA2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Rechthoek 91">
              <a:extLst>
                <a:ext uri="{FF2B5EF4-FFF2-40B4-BE49-F238E27FC236}">
                  <a16:creationId xmlns:a16="http://schemas.microsoft.com/office/drawing/2014/main" id="{1BE99756-F3E5-E698-EF7C-A581C5C61DF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0" name="VOORBEELD">
              <a:extLst>
                <a:ext uri="{FF2B5EF4-FFF2-40B4-BE49-F238E27FC236}">
                  <a16:creationId xmlns:a16="http://schemas.microsoft.com/office/drawing/2014/main" id="{B4716A64-126A-55AD-442D-30198BC2A0F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25" name="Rechthoek 97">
                <a:extLst>
                  <a:ext uri="{FF2B5EF4-FFF2-40B4-BE49-F238E27FC236}">
                    <a16:creationId xmlns:a16="http://schemas.microsoft.com/office/drawing/2014/main" id="{80CA7741-7B09-93CA-EA27-90787B42A38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6" name="Rechthoek 98">
                <a:extLst>
                  <a:ext uri="{FF2B5EF4-FFF2-40B4-BE49-F238E27FC236}">
                    <a16:creationId xmlns:a16="http://schemas.microsoft.com/office/drawing/2014/main" id="{0994F623-061C-25F1-90C7-F630DDED59C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7" name="Groep 99">
                <a:extLst>
                  <a:ext uri="{FF2B5EF4-FFF2-40B4-BE49-F238E27FC236}">
                    <a16:creationId xmlns:a16="http://schemas.microsoft.com/office/drawing/2014/main" id="{CA8B1250-C256-42FC-6F46-42B6F14C4C4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8" name="Groep 130">
                  <a:extLst>
                    <a:ext uri="{FF2B5EF4-FFF2-40B4-BE49-F238E27FC236}">
                      <a16:creationId xmlns:a16="http://schemas.microsoft.com/office/drawing/2014/main" id="{1AF7B0E1-EB72-45B9-BFC2-045517B487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0" name="Rechte verbindingslijn 132">
                    <a:extLst>
                      <a:ext uri="{FF2B5EF4-FFF2-40B4-BE49-F238E27FC236}">
                        <a16:creationId xmlns:a16="http://schemas.microsoft.com/office/drawing/2014/main" id="{0358B90E-AA7E-6216-684B-0CAC49B8A6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33">
                    <a:extLst>
                      <a:ext uri="{FF2B5EF4-FFF2-40B4-BE49-F238E27FC236}">
                        <a16:creationId xmlns:a16="http://schemas.microsoft.com/office/drawing/2014/main" id="{3140E294-C12A-C7B8-78A6-6ABD8F7095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34">
                    <a:extLst>
                      <a:ext uri="{FF2B5EF4-FFF2-40B4-BE49-F238E27FC236}">
                        <a16:creationId xmlns:a16="http://schemas.microsoft.com/office/drawing/2014/main" id="{CA2B1CE6-0189-D1F1-EF8E-6CD4B0E73E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35">
                    <a:extLst>
                      <a:ext uri="{FF2B5EF4-FFF2-40B4-BE49-F238E27FC236}">
                        <a16:creationId xmlns:a16="http://schemas.microsoft.com/office/drawing/2014/main" id="{9B469CBE-0D73-1FF7-9BF4-26DB102C26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36">
                    <a:extLst>
                      <a:ext uri="{FF2B5EF4-FFF2-40B4-BE49-F238E27FC236}">
                        <a16:creationId xmlns:a16="http://schemas.microsoft.com/office/drawing/2014/main" id="{FE05D1DA-51BD-AEBC-DF90-8A0621DC73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9" name="Pijl: rechts 129">
                  <a:extLst>
                    <a:ext uri="{FF2B5EF4-FFF2-40B4-BE49-F238E27FC236}">
                      <a16:creationId xmlns:a16="http://schemas.microsoft.com/office/drawing/2014/main" id="{7674A7F4-74DD-DC76-EDA4-D08D0719BEC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00">
                <a:extLst>
                  <a:ext uri="{FF2B5EF4-FFF2-40B4-BE49-F238E27FC236}">
                    <a16:creationId xmlns:a16="http://schemas.microsoft.com/office/drawing/2014/main" id="{59FBE5EE-6BD2-869B-AD94-D27CBDE4D3B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1" name="Groep 123">
                  <a:extLst>
                    <a:ext uri="{FF2B5EF4-FFF2-40B4-BE49-F238E27FC236}">
                      <a16:creationId xmlns:a16="http://schemas.microsoft.com/office/drawing/2014/main" id="{23FC24F8-7370-848B-814B-C0F9803574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3" name="Rechte verbindingslijn 125">
                    <a:extLst>
                      <a:ext uri="{FF2B5EF4-FFF2-40B4-BE49-F238E27FC236}">
                        <a16:creationId xmlns:a16="http://schemas.microsoft.com/office/drawing/2014/main" id="{EB3F62A0-9EF8-05D9-BC13-D46083B35C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26">
                    <a:extLst>
                      <a:ext uri="{FF2B5EF4-FFF2-40B4-BE49-F238E27FC236}">
                        <a16:creationId xmlns:a16="http://schemas.microsoft.com/office/drawing/2014/main" id="{D85A088F-5BB3-3168-AFFA-7CC8BD0359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27">
                    <a:extLst>
                      <a:ext uri="{FF2B5EF4-FFF2-40B4-BE49-F238E27FC236}">
                        <a16:creationId xmlns:a16="http://schemas.microsoft.com/office/drawing/2014/main" id="{5EF969C0-3BD4-33A8-A3B2-250CEB80D8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28">
                    <a:extLst>
                      <a:ext uri="{FF2B5EF4-FFF2-40B4-BE49-F238E27FC236}">
                        <a16:creationId xmlns:a16="http://schemas.microsoft.com/office/drawing/2014/main" id="{87A38972-7CCF-3627-4B56-40B08731E8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29">
                    <a:extLst>
                      <a:ext uri="{FF2B5EF4-FFF2-40B4-BE49-F238E27FC236}">
                        <a16:creationId xmlns:a16="http://schemas.microsoft.com/office/drawing/2014/main" id="{107C1DC6-832F-244B-D93F-B4B3514D7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2" name="Pijl: rechts 122">
                  <a:extLst>
                    <a:ext uri="{FF2B5EF4-FFF2-40B4-BE49-F238E27FC236}">
                      <a16:creationId xmlns:a16="http://schemas.microsoft.com/office/drawing/2014/main" id="{D590A054-0062-7776-39EB-54E52ADE273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9" name="Rechte verbindingslijn 101">
                <a:extLst>
                  <a:ext uri="{FF2B5EF4-FFF2-40B4-BE49-F238E27FC236}">
                    <a16:creationId xmlns:a16="http://schemas.microsoft.com/office/drawing/2014/main" id="{4ED01E18-A58B-F8C4-E266-2928551E6B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102">
                <a:extLst>
                  <a:ext uri="{FF2B5EF4-FFF2-40B4-BE49-F238E27FC236}">
                    <a16:creationId xmlns:a16="http://schemas.microsoft.com/office/drawing/2014/main" id="{35891A99-3352-DFEF-47CB-21D3073AF9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1" name="Rechthoek 103">
                <a:extLst>
                  <a:ext uri="{FF2B5EF4-FFF2-40B4-BE49-F238E27FC236}">
                    <a16:creationId xmlns:a16="http://schemas.microsoft.com/office/drawing/2014/main" id="{33002C7B-774A-F9AA-DA6C-8E3E25167AA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32" name="Rechthoek 104">
                <a:extLst>
                  <a:ext uri="{FF2B5EF4-FFF2-40B4-BE49-F238E27FC236}">
                    <a16:creationId xmlns:a16="http://schemas.microsoft.com/office/drawing/2014/main" id="{AD226FC2-C1B7-846E-55A3-08EF1FE758D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33" name="Groep 105">
                <a:extLst>
                  <a:ext uri="{FF2B5EF4-FFF2-40B4-BE49-F238E27FC236}">
                    <a16:creationId xmlns:a16="http://schemas.microsoft.com/office/drawing/2014/main" id="{BA723279-7737-8C43-9D61-61D3552672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3" name="Rechthoek 115">
                  <a:extLst>
                    <a:ext uri="{FF2B5EF4-FFF2-40B4-BE49-F238E27FC236}">
                      <a16:creationId xmlns:a16="http://schemas.microsoft.com/office/drawing/2014/main" id="{A1DFEBCB-1992-086B-B874-786A1DE76BB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4" name="Groep 116">
                  <a:extLst>
                    <a:ext uri="{FF2B5EF4-FFF2-40B4-BE49-F238E27FC236}">
                      <a16:creationId xmlns:a16="http://schemas.microsoft.com/office/drawing/2014/main" id="{894B2029-B83A-AE2F-0106-AFC26CF4F1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18">
                    <a:extLst>
                      <a:ext uri="{FF2B5EF4-FFF2-40B4-BE49-F238E27FC236}">
                        <a16:creationId xmlns:a16="http://schemas.microsoft.com/office/drawing/2014/main" id="{5CBAABA7-65B1-4B81-BB2F-88F0FED5D1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19">
                    <a:extLst>
                      <a:ext uri="{FF2B5EF4-FFF2-40B4-BE49-F238E27FC236}">
                        <a16:creationId xmlns:a16="http://schemas.microsoft.com/office/drawing/2014/main" id="{75EF54D0-1950-4F6A-C270-807D18E4A5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20">
                    <a:extLst>
                      <a:ext uri="{FF2B5EF4-FFF2-40B4-BE49-F238E27FC236}">
                        <a16:creationId xmlns:a16="http://schemas.microsoft.com/office/drawing/2014/main" id="{957A8E74-DE1F-BAEE-2EA1-188200DB58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21">
                    <a:extLst>
                      <a:ext uri="{FF2B5EF4-FFF2-40B4-BE49-F238E27FC236}">
                        <a16:creationId xmlns:a16="http://schemas.microsoft.com/office/drawing/2014/main" id="{7341A7A9-9E93-EC62-5DCF-AF9F029951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22">
                    <a:extLst>
                      <a:ext uri="{FF2B5EF4-FFF2-40B4-BE49-F238E27FC236}">
                        <a16:creationId xmlns:a16="http://schemas.microsoft.com/office/drawing/2014/main" id="{981A529F-D2AE-C5AC-1221-1B8E5C7E71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15">
                  <a:extLst>
                    <a:ext uri="{FF2B5EF4-FFF2-40B4-BE49-F238E27FC236}">
                      <a16:creationId xmlns:a16="http://schemas.microsoft.com/office/drawing/2014/main" id="{84FE5BED-B2A1-8692-D33A-1F34254F622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06">
                <a:extLst>
                  <a:ext uri="{FF2B5EF4-FFF2-40B4-BE49-F238E27FC236}">
                    <a16:creationId xmlns:a16="http://schemas.microsoft.com/office/drawing/2014/main" id="{5E17B359-1034-B105-AC2B-AAEC60A0A94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5" name="Rechthoek 107">
                  <a:extLst>
                    <a:ext uri="{FF2B5EF4-FFF2-40B4-BE49-F238E27FC236}">
                      <a16:creationId xmlns:a16="http://schemas.microsoft.com/office/drawing/2014/main" id="{3CAAC2BB-E52C-0C39-F13B-92BB79DCE4C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6" name="Groep 108">
                  <a:extLst>
                    <a:ext uri="{FF2B5EF4-FFF2-40B4-BE49-F238E27FC236}">
                      <a16:creationId xmlns:a16="http://schemas.microsoft.com/office/drawing/2014/main" id="{603618DD-2B27-0DAA-7D89-008D32AD86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8" name="Rechte verbindingslijn 110">
                    <a:extLst>
                      <a:ext uri="{FF2B5EF4-FFF2-40B4-BE49-F238E27FC236}">
                        <a16:creationId xmlns:a16="http://schemas.microsoft.com/office/drawing/2014/main" id="{0553C2F6-ECBF-F2F5-1F95-32AB7301DF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11">
                    <a:extLst>
                      <a:ext uri="{FF2B5EF4-FFF2-40B4-BE49-F238E27FC236}">
                        <a16:creationId xmlns:a16="http://schemas.microsoft.com/office/drawing/2014/main" id="{2B19D053-5ED0-12A4-9DB8-FEF24D129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12">
                    <a:extLst>
                      <a:ext uri="{FF2B5EF4-FFF2-40B4-BE49-F238E27FC236}">
                        <a16:creationId xmlns:a16="http://schemas.microsoft.com/office/drawing/2014/main" id="{C3C2D97A-D1DE-6622-98EF-2C96EC56D4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13">
                    <a:extLst>
                      <a:ext uri="{FF2B5EF4-FFF2-40B4-BE49-F238E27FC236}">
                        <a16:creationId xmlns:a16="http://schemas.microsoft.com/office/drawing/2014/main" id="{50A1610C-6F6F-A0C9-2B8A-C88E4ECC7E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14">
                    <a:extLst>
                      <a:ext uri="{FF2B5EF4-FFF2-40B4-BE49-F238E27FC236}">
                        <a16:creationId xmlns:a16="http://schemas.microsoft.com/office/drawing/2014/main" id="{A8EE175F-4D49-261C-C5D2-BA6E9C9DAC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7" name="Pijl: rechts 107">
                  <a:extLst>
                    <a:ext uri="{FF2B5EF4-FFF2-40B4-BE49-F238E27FC236}">
                      <a16:creationId xmlns:a16="http://schemas.microsoft.com/office/drawing/2014/main" id="{58055EBF-9B16-B571-B3A8-516B20BE9C0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1" name="Ovaal 93">
              <a:extLst>
                <a:ext uri="{FF2B5EF4-FFF2-40B4-BE49-F238E27FC236}">
                  <a16:creationId xmlns:a16="http://schemas.microsoft.com/office/drawing/2014/main" id="{6777EF54-B726-55A2-45B1-887092ABB8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2" name="Ovaal 94">
              <a:extLst>
                <a:ext uri="{FF2B5EF4-FFF2-40B4-BE49-F238E27FC236}">
                  <a16:creationId xmlns:a16="http://schemas.microsoft.com/office/drawing/2014/main" id="{6C4ABD85-C788-7114-A6B1-1D6B2AB621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3" name="Ovaal 95">
              <a:extLst>
                <a:ext uri="{FF2B5EF4-FFF2-40B4-BE49-F238E27FC236}">
                  <a16:creationId xmlns:a16="http://schemas.microsoft.com/office/drawing/2014/main" id="{688EF8E4-F55C-1EDD-509D-A7894BAE7E7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24" name="Afbeelding 96">
              <a:extLst>
                <a:ext uri="{FF2B5EF4-FFF2-40B4-BE49-F238E27FC236}">
                  <a16:creationId xmlns:a16="http://schemas.microsoft.com/office/drawing/2014/main" id="{3C406393-E431-BC7D-BF16-6395EFAC3F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BC1C1FB-C14B-CC32-99E6-0393B36E183B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66" name="Groep 1">
            <a:extLst>
              <a:ext uri="{FF2B5EF4-FFF2-40B4-BE49-F238E27FC236}">
                <a16:creationId xmlns:a16="http://schemas.microsoft.com/office/drawing/2014/main" id="{C150C503-DE43-63EB-E1C4-0F65056C9D68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167" name="Rechthoek 4">
              <a:extLst>
                <a:ext uri="{FF2B5EF4-FFF2-40B4-BE49-F238E27FC236}">
                  <a16:creationId xmlns:a16="http://schemas.microsoft.com/office/drawing/2014/main" id="{693F33DE-1240-CCD7-061F-88C9F4CBD322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168" name="Ovaal 7">
              <a:extLst>
                <a:ext uri="{FF2B5EF4-FFF2-40B4-BE49-F238E27FC236}">
                  <a16:creationId xmlns:a16="http://schemas.microsoft.com/office/drawing/2014/main" id="{29E38FEF-40B6-3975-DED1-000FC3B0052D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9" name="Rechthoek 8">
              <a:extLst>
                <a:ext uri="{FF2B5EF4-FFF2-40B4-BE49-F238E27FC236}">
                  <a16:creationId xmlns:a16="http://schemas.microsoft.com/office/drawing/2014/main" id="{5C80C17C-FF62-60D1-8147-E9971A970FD0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0" name="Groep 13">
              <a:extLst>
                <a:ext uri="{FF2B5EF4-FFF2-40B4-BE49-F238E27FC236}">
                  <a16:creationId xmlns:a16="http://schemas.microsoft.com/office/drawing/2014/main" id="{E6ECD9F0-973F-8FF6-21B0-9CE9B47FAB95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186" name="Rechthoek 30">
                <a:extLst>
                  <a:ext uri="{FF2B5EF4-FFF2-40B4-BE49-F238E27FC236}">
                    <a16:creationId xmlns:a16="http://schemas.microsoft.com/office/drawing/2014/main" id="{9B82A25F-1166-F432-51C6-4FBF2A300955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7" name="Rechthoek 31">
                <a:extLst>
                  <a:ext uri="{FF2B5EF4-FFF2-40B4-BE49-F238E27FC236}">
                    <a16:creationId xmlns:a16="http://schemas.microsoft.com/office/drawing/2014/main" id="{55BF7926-B980-2329-7310-CC44ECF2FAFC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8" name="Tekstvak 32">
                <a:extLst>
                  <a:ext uri="{FF2B5EF4-FFF2-40B4-BE49-F238E27FC236}">
                    <a16:creationId xmlns:a16="http://schemas.microsoft.com/office/drawing/2014/main" id="{CE19D9D6-F2B9-CAFA-F146-E0779DF6F919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Change Chart T</a:t>
                </a: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189" name="Tekstvak 33">
                <a:extLst>
                  <a:ext uri="{FF2B5EF4-FFF2-40B4-BE49-F238E27FC236}">
                    <a16:creationId xmlns:a16="http://schemas.microsoft.com/office/drawing/2014/main" id="{0C55FB6C-46EB-47D8-506E-200EA93CBD8B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190" name="Vrije vorm: vorm 61">
                <a:extLst>
                  <a:ext uri="{FF2B5EF4-FFF2-40B4-BE49-F238E27FC236}">
                    <a16:creationId xmlns:a16="http://schemas.microsoft.com/office/drawing/2014/main" id="{E2528D36-85D3-4B56-3D99-082E5E3F1A7D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1" name="Groep 35">
                <a:extLst>
                  <a:ext uri="{FF2B5EF4-FFF2-40B4-BE49-F238E27FC236}">
                    <a16:creationId xmlns:a16="http://schemas.microsoft.com/office/drawing/2014/main" id="{A0938B1D-8B9D-197B-A0E2-154BEE25E12A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1" name="Rechthoek 55">
                  <a:extLst>
                    <a:ext uri="{FF2B5EF4-FFF2-40B4-BE49-F238E27FC236}">
                      <a16:creationId xmlns:a16="http://schemas.microsoft.com/office/drawing/2014/main" id="{5C05907F-348A-D07A-E6FC-B223C3B39865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6">
                  <a:extLst>
                    <a:ext uri="{FF2B5EF4-FFF2-40B4-BE49-F238E27FC236}">
                      <a16:creationId xmlns:a16="http://schemas.microsoft.com/office/drawing/2014/main" id="{743115BD-3B6C-2E56-D08C-9E83ACF132D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7">
                  <a:extLst>
                    <a:ext uri="{FF2B5EF4-FFF2-40B4-BE49-F238E27FC236}">
                      <a16:creationId xmlns:a16="http://schemas.microsoft.com/office/drawing/2014/main" id="{95E73838-FE9E-6952-2020-BF893DF38D2F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2" name="Groep 36">
                <a:extLst>
                  <a:ext uri="{FF2B5EF4-FFF2-40B4-BE49-F238E27FC236}">
                    <a16:creationId xmlns:a16="http://schemas.microsoft.com/office/drawing/2014/main" id="{5CF0CA73-A3F1-0C56-0A8A-822489F83FDA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3" name="Rechthoek 37">
                  <a:extLst>
                    <a:ext uri="{FF2B5EF4-FFF2-40B4-BE49-F238E27FC236}">
                      <a16:creationId xmlns:a16="http://schemas.microsoft.com/office/drawing/2014/main" id="{12B46B9F-B7F6-BF9B-13FE-8D8A746DD2A0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194" name="Groep 38">
                  <a:extLst>
                    <a:ext uri="{FF2B5EF4-FFF2-40B4-BE49-F238E27FC236}">
                      <a16:creationId xmlns:a16="http://schemas.microsoft.com/office/drawing/2014/main" id="{E2BA2A28-7309-C380-0ED1-6D43C4F2FC20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4" name="Rechte verbindingslijn 48">
                    <a:extLst>
                      <a:ext uri="{FF2B5EF4-FFF2-40B4-BE49-F238E27FC236}">
                        <a16:creationId xmlns:a16="http://schemas.microsoft.com/office/drawing/2014/main" id="{E84927DF-3DEF-648F-9042-34DDC1D875A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5" name="Rechte verbindingslijn 49">
                    <a:extLst>
                      <a:ext uri="{FF2B5EF4-FFF2-40B4-BE49-F238E27FC236}">
                        <a16:creationId xmlns:a16="http://schemas.microsoft.com/office/drawing/2014/main" id="{ACE9E58E-33DC-ACE9-CB34-795505230E9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206" name="Groep 50">
                    <a:extLst>
                      <a:ext uri="{FF2B5EF4-FFF2-40B4-BE49-F238E27FC236}">
                        <a16:creationId xmlns:a16="http://schemas.microsoft.com/office/drawing/2014/main" id="{4B76A713-04AA-A509-DD6C-7674B66A91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7" name="Rechte verbindingslijn 51">
                      <a:extLst>
                        <a:ext uri="{FF2B5EF4-FFF2-40B4-BE49-F238E27FC236}">
                          <a16:creationId xmlns:a16="http://schemas.microsoft.com/office/drawing/2014/main" id="{D2AD2F91-1820-D66F-D5E5-6C68E2D5118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08" name="Rechte verbindingslijn 52">
                      <a:extLst>
                        <a:ext uri="{FF2B5EF4-FFF2-40B4-BE49-F238E27FC236}">
                          <a16:creationId xmlns:a16="http://schemas.microsoft.com/office/drawing/2014/main" id="{2461EBBB-CCAA-0D68-A126-9E30616B5D4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09" name="Rechte verbindingslijn 53">
                      <a:extLst>
                        <a:ext uri="{FF2B5EF4-FFF2-40B4-BE49-F238E27FC236}">
                          <a16:creationId xmlns:a16="http://schemas.microsoft.com/office/drawing/2014/main" id="{C004BA86-28CF-8654-5863-8FAF08FFB46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10" name="Rechte verbindingslijn 54">
                      <a:extLst>
                        <a:ext uri="{FF2B5EF4-FFF2-40B4-BE49-F238E27FC236}">
                          <a16:creationId xmlns:a16="http://schemas.microsoft.com/office/drawing/2014/main" id="{1D959D7B-605F-E867-7A03-AC16C8F3A31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cxnSp>
              <p:nvCxnSpPr>
                <p:cNvPr id="195" name="Rechte verbindingslijn 39">
                  <a:extLst>
                    <a:ext uri="{FF2B5EF4-FFF2-40B4-BE49-F238E27FC236}">
                      <a16:creationId xmlns:a16="http://schemas.microsoft.com/office/drawing/2014/main" id="{C316739B-C8E3-C235-86C6-7B2B88046E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Rechte verbindingslijn 40">
                  <a:extLst>
                    <a:ext uri="{FF2B5EF4-FFF2-40B4-BE49-F238E27FC236}">
                      <a16:creationId xmlns:a16="http://schemas.microsoft.com/office/drawing/2014/main" id="{4C8D71FC-E125-DBB5-BC99-D5F21916F4E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Rechte verbindingslijn 41">
                  <a:extLst>
                    <a:ext uri="{FF2B5EF4-FFF2-40B4-BE49-F238E27FC236}">
                      <a16:creationId xmlns:a16="http://schemas.microsoft.com/office/drawing/2014/main" id="{C828E17F-6FA0-8690-2D1A-49FD023E002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Rechte verbindingslijn 42">
                  <a:extLst>
                    <a:ext uri="{FF2B5EF4-FFF2-40B4-BE49-F238E27FC236}">
                      <a16:creationId xmlns:a16="http://schemas.microsoft.com/office/drawing/2014/main" id="{DA572C55-52A2-BCB0-2249-5F62AC3E598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9" name="Rechthoek 43">
                  <a:extLst>
                    <a:ext uri="{FF2B5EF4-FFF2-40B4-BE49-F238E27FC236}">
                      <a16:creationId xmlns:a16="http://schemas.microsoft.com/office/drawing/2014/main" id="{BF0371C1-6293-DFE0-2852-25C50B2A2D39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200" name="Groep 44">
                  <a:extLst>
                    <a:ext uri="{FF2B5EF4-FFF2-40B4-BE49-F238E27FC236}">
                      <a16:creationId xmlns:a16="http://schemas.microsoft.com/office/drawing/2014/main" id="{02758A0E-F5FD-EBC2-F73A-DFBB37BE22CE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1" name="Rechthoek 45">
                    <a:extLst>
                      <a:ext uri="{FF2B5EF4-FFF2-40B4-BE49-F238E27FC236}">
                        <a16:creationId xmlns:a16="http://schemas.microsoft.com/office/drawing/2014/main" id="{B2EBF97C-2313-AC2E-C9AB-1754FAB83C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2" name="Rechthoek: afgeronde bovenhoeken 74">
                    <a:extLst>
                      <a:ext uri="{FF2B5EF4-FFF2-40B4-BE49-F238E27FC236}">
                        <a16:creationId xmlns:a16="http://schemas.microsoft.com/office/drawing/2014/main" id="{804CCE3A-D664-A4FD-9434-F86B6204FF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3" name="Gelijkbenige driehoek 75">
                    <a:extLst>
                      <a:ext uri="{FF2B5EF4-FFF2-40B4-BE49-F238E27FC236}">
                        <a16:creationId xmlns:a16="http://schemas.microsoft.com/office/drawing/2014/main" id="{7027603A-F127-BA8B-3216-AC6CE917556E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71" name="Rechthoek 15">
              <a:extLst>
                <a:ext uri="{FF2B5EF4-FFF2-40B4-BE49-F238E27FC236}">
                  <a16:creationId xmlns:a16="http://schemas.microsoft.com/office/drawing/2014/main" id="{A558BCED-9183-00A8-6D5A-BCF4ED596643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72" name="Ovaal 16">
              <a:extLst>
                <a:ext uri="{FF2B5EF4-FFF2-40B4-BE49-F238E27FC236}">
                  <a16:creationId xmlns:a16="http://schemas.microsoft.com/office/drawing/2014/main" id="{710B24FD-CA82-11D8-01FD-4B7F3B1C18DD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73" name="Rechthoek 17">
              <a:extLst>
                <a:ext uri="{FF2B5EF4-FFF2-40B4-BE49-F238E27FC236}">
                  <a16:creationId xmlns:a16="http://schemas.microsoft.com/office/drawing/2014/main" id="{B1D91179-9812-5ED4-65F8-68C52DA64ED2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4" name="Ovaal 18">
              <a:extLst>
                <a:ext uri="{FF2B5EF4-FFF2-40B4-BE49-F238E27FC236}">
                  <a16:creationId xmlns:a16="http://schemas.microsoft.com/office/drawing/2014/main" id="{5C4C45A1-FD51-38CF-7A6E-1D1A1485274A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75" name="Rechthoek 19">
              <a:extLst>
                <a:ext uri="{FF2B5EF4-FFF2-40B4-BE49-F238E27FC236}">
                  <a16:creationId xmlns:a16="http://schemas.microsoft.com/office/drawing/2014/main" id="{B2624D16-1C24-AAE7-E0F7-06A4E4071C83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6" name="Groep 20">
              <a:extLst>
                <a:ext uri="{FF2B5EF4-FFF2-40B4-BE49-F238E27FC236}">
                  <a16:creationId xmlns:a16="http://schemas.microsoft.com/office/drawing/2014/main" id="{CDD5DEED-DFB8-7F0E-2A23-8FCD98724449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183" name="Rechthoek 27">
                <a:extLst>
                  <a:ext uri="{FF2B5EF4-FFF2-40B4-BE49-F238E27FC236}">
                    <a16:creationId xmlns:a16="http://schemas.microsoft.com/office/drawing/2014/main" id="{AEF0D00E-1284-2FA7-66C4-82632EC38D6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84" name="Rechte verbindingslijn 28">
                <a:extLst>
                  <a:ext uri="{FF2B5EF4-FFF2-40B4-BE49-F238E27FC236}">
                    <a16:creationId xmlns:a16="http://schemas.microsoft.com/office/drawing/2014/main" id="{19C3D0C9-0CDB-AA75-3F98-336A4DDED7B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5" name="Gelijkbenige driehoek 56">
                <a:extLst>
                  <a:ext uri="{FF2B5EF4-FFF2-40B4-BE49-F238E27FC236}">
                    <a16:creationId xmlns:a16="http://schemas.microsoft.com/office/drawing/2014/main" id="{E70E5EAE-0DB3-3F68-8DC0-DAD661416FE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77" name="Groep 21">
              <a:extLst>
                <a:ext uri="{FF2B5EF4-FFF2-40B4-BE49-F238E27FC236}">
                  <a16:creationId xmlns:a16="http://schemas.microsoft.com/office/drawing/2014/main" id="{540D6452-80FB-D64E-6599-5BE451CD3D70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180" name="Rechthoek 24">
                <a:extLst>
                  <a:ext uri="{FF2B5EF4-FFF2-40B4-BE49-F238E27FC236}">
                    <a16:creationId xmlns:a16="http://schemas.microsoft.com/office/drawing/2014/main" id="{3B923BB0-EB01-51E6-8360-7ED3D32EAE64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1" name="Rechthoek 25">
                <a:extLst>
                  <a:ext uri="{FF2B5EF4-FFF2-40B4-BE49-F238E27FC236}">
                    <a16:creationId xmlns:a16="http://schemas.microsoft.com/office/drawing/2014/main" id="{4E0792E3-A709-761F-80E8-FFD80319917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2" name="Rechthoek 26">
                <a:extLst>
                  <a:ext uri="{FF2B5EF4-FFF2-40B4-BE49-F238E27FC236}">
                    <a16:creationId xmlns:a16="http://schemas.microsoft.com/office/drawing/2014/main" id="{E2B2AD04-6B24-D343-E1D7-020A2D583C2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8" name="Ovaal 22">
              <a:extLst>
                <a:ext uri="{FF2B5EF4-FFF2-40B4-BE49-F238E27FC236}">
                  <a16:creationId xmlns:a16="http://schemas.microsoft.com/office/drawing/2014/main" id="{F81323F8-E859-E646-6EED-5D2DFB44BA40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9" name="Rechthoek 23">
              <a:extLst>
                <a:ext uri="{FF2B5EF4-FFF2-40B4-BE49-F238E27FC236}">
                  <a16:creationId xmlns:a16="http://schemas.microsoft.com/office/drawing/2014/main" id="{B347C35A-F122-8ED7-F282-BA1428A5D07E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108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75B8F416-33BC-5881-94C9-7E83544B7A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68431" y="2682558"/>
            <a:ext cx="11741737" cy="513195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38" name="Titel 12">
            <a:extLst>
              <a:ext uri="{FF2B5EF4-FFF2-40B4-BE49-F238E27FC236}">
                <a16:creationId xmlns:a16="http://schemas.microsoft.com/office/drawing/2014/main" id="{1F50CDC4-2BEA-75E3-CF19-88E987E11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9" name="Tijdelijke aanduiding voor tekst 23">
            <a:extLst>
              <a:ext uri="{FF2B5EF4-FFF2-40B4-BE49-F238E27FC236}">
                <a16:creationId xmlns:a16="http://schemas.microsoft.com/office/drawing/2014/main" id="{5CFF2423-C31E-3BFA-506B-7711E5D504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C64FC1A-2D1E-D03D-B37B-EA9C945672A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00D79FA1-837A-69AE-0466-FC026E19D34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61A99FBB-D74F-0C0D-F9DB-210CBE5D752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F492CD-DABD-3747-72B2-46D83B91BD23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2" name="Groep 1">
            <a:extLst>
              <a:ext uri="{FF2B5EF4-FFF2-40B4-BE49-F238E27FC236}">
                <a16:creationId xmlns:a16="http://schemas.microsoft.com/office/drawing/2014/main" id="{3F2E328E-B92E-5A24-1D26-55BABA30213C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43" name="Rechthoek 5">
              <a:extLst>
                <a:ext uri="{FF2B5EF4-FFF2-40B4-BE49-F238E27FC236}">
                  <a16:creationId xmlns:a16="http://schemas.microsoft.com/office/drawing/2014/main" id="{0BEFFE51-47C3-8378-7518-C53020DCE4E8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kumimoji="0" lang="nl-NL" sz="1200" b="1" i="0" u="none" strike="noStrike" kern="0" cap="all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Ovaal 6">
              <a:extLst>
                <a:ext uri="{FF2B5EF4-FFF2-40B4-BE49-F238E27FC236}">
                  <a16:creationId xmlns:a16="http://schemas.microsoft.com/office/drawing/2014/main" id="{F28BA3AA-5624-E753-C253-BA8E5DD7EA45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45" name="Rechthoek 8">
              <a:extLst>
                <a:ext uri="{FF2B5EF4-FFF2-40B4-BE49-F238E27FC236}">
                  <a16:creationId xmlns:a16="http://schemas.microsoft.com/office/drawing/2014/main" id="{36389F01-19B4-EC3F-EE83-B00351752FA2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Ovaal 13">
              <a:extLst>
                <a:ext uri="{FF2B5EF4-FFF2-40B4-BE49-F238E27FC236}">
                  <a16:creationId xmlns:a16="http://schemas.microsoft.com/office/drawing/2014/main" id="{3A16910D-0056-7769-4FD8-990FA50C5CEE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47" name="Rechthoek 15">
              <a:extLst>
                <a:ext uri="{FF2B5EF4-FFF2-40B4-BE49-F238E27FC236}">
                  <a16:creationId xmlns:a16="http://schemas.microsoft.com/office/drawing/2014/main" id="{6D3A457F-7EA4-8E58-55D1-19CE2049D026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8" name="Groep 16">
              <a:extLst>
                <a:ext uri="{FF2B5EF4-FFF2-40B4-BE49-F238E27FC236}">
                  <a16:creationId xmlns:a16="http://schemas.microsoft.com/office/drawing/2014/main" id="{47411FB8-D277-1F75-D575-1EBF5EC4CCE1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66" name="Rechthoek 34">
                <a:extLst>
                  <a:ext uri="{FF2B5EF4-FFF2-40B4-BE49-F238E27FC236}">
                    <a16:creationId xmlns:a16="http://schemas.microsoft.com/office/drawing/2014/main" id="{093F22D0-A9F8-18D1-45C5-EEBF8892980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7" name="Rechte verbindingslijn 35">
                <a:extLst>
                  <a:ext uri="{FF2B5EF4-FFF2-40B4-BE49-F238E27FC236}">
                    <a16:creationId xmlns:a16="http://schemas.microsoft.com/office/drawing/2014/main" id="{A247FF79-1D04-CC76-E99D-2611352C9F2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8" name="Gelijkbenige driehoek 56">
                <a:extLst>
                  <a:ext uri="{FF2B5EF4-FFF2-40B4-BE49-F238E27FC236}">
                    <a16:creationId xmlns:a16="http://schemas.microsoft.com/office/drawing/2014/main" id="{87D6E7D5-3D9A-05C9-C830-CC885EC6F97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9" name="Ovaal 17">
              <a:extLst>
                <a:ext uri="{FF2B5EF4-FFF2-40B4-BE49-F238E27FC236}">
                  <a16:creationId xmlns:a16="http://schemas.microsoft.com/office/drawing/2014/main" id="{656F86AE-4790-D81E-2387-B6AAE8736DE4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50" name="Rechthoek 18">
              <a:extLst>
                <a:ext uri="{FF2B5EF4-FFF2-40B4-BE49-F238E27FC236}">
                  <a16:creationId xmlns:a16="http://schemas.microsoft.com/office/drawing/2014/main" id="{74F61ED3-DD54-C225-1C34-BA027E66F0BE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51" name="Groep 19">
              <a:extLst>
                <a:ext uri="{FF2B5EF4-FFF2-40B4-BE49-F238E27FC236}">
                  <a16:creationId xmlns:a16="http://schemas.microsoft.com/office/drawing/2014/main" id="{1E81AC14-87C5-00AC-D07B-0B8649F05DC9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52" name="Rechthoek 20">
                <a:extLst>
                  <a:ext uri="{FF2B5EF4-FFF2-40B4-BE49-F238E27FC236}">
                    <a16:creationId xmlns:a16="http://schemas.microsoft.com/office/drawing/2014/main" id="{98655B6C-3243-0F64-8836-BAE8B3802FB7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53" name="Groep 21">
                <a:extLst>
                  <a:ext uri="{FF2B5EF4-FFF2-40B4-BE49-F238E27FC236}">
                    <a16:creationId xmlns:a16="http://schemas.microsoft.com/office/drawing/2014/main" id="{AEF8BB64-AC51-45F6-C640-854B52B1A19B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59" name="Rechte verbindingslijn 27">
                  <a:extLst>
                    <a:ext uri="{FF2B5EF4-FFF2-40B4-BE49-F238E27FC236}">
                      <a16:creationId xmlns:a16="http://schemas.microsoft.com/office/drawing/2014/main" id="{141F174F-FCF7-D158-FE81-1EC2FC78E0C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" name="Rechte verbindingslijn 28">
                  <a:extLst>
                    <a:ext uri="{FF2B5EF4-FFF2-40B4-BE49-F238E27FC236}">
                      <a16:creationId xmlns:a16="http://schemas.microsoft.com/office/drawing/2014/main" id="{F59375E2-6C93-7403-F6EF-03AA7C79ED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61" name="Groep 29">
                  <a:extLst>
                    <a:ext uri="{FF2B5EF4-FFF2-40B4-BE49-F238E27FC236}">
                      <a16:creationId xmlns:a16="http://schemas.microsoft.com/office/drawing/2014/main" id="{73459128-9182-A81A-1A1E-7C3AF5969E8C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62" name="Rechte verbindingslijn 30">
                    <a:extLst>
                      <a:ext uri="{FF2B5EF4-FFF2-40B4-BE49-F238E27FC236}">
                        <a16:creationId xmlns:a16="http://schemas.microsoft.com/office/drawing/2014/main" id="{24A59A1C-001B-2075-A21C-3B4A8E2EA45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" name="Rechte verbindingslijn 31">
                    <a:extLst>
                      <a:ext uri="{FF2B5EF4-FFF2-40B4-BE49-F238E27FC236}">
                        <a16:creationId xmlns:a16="http://schemas.microsoft.com/office/drawing/2014/main" id="{B52C624B-FA96-69E7-C9A2-68556382096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4" name="Rechte verbindingslijn 32">
                    <a:extLst>
                      <a:ext uri="{FF2B5EF4-FFF2-40B4-BE49-F238E27FC236}">
                        <a16:creationId xmlns:a16="http://schemas.microsoft.com/office/drawing/2014/main" id="{0AA182C8-8965-6B42-697B-32586483ACA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5" name="Rechte verbindingslijn 33">
                    <a:extLst>
                      <a:ext uri="{FF2B5EF4-FFF2-40B4-BE49-F238E27FC236}">
                        <a16:creationId xmlns:a16="http://schemas.microsoft.com/office/drawing/2014/main" id="{22DE6B0F-3983-9705-6FB4-24BF01C9F53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cxnSp>
            <p:nvCxnSpPr>
              <p:cNvPr id="54" name="Rechte verbindingslijn 22">
                <a:extLst>
                  <a:ext uri="{FF2B5EF4-FFF2-40B4-BE49-F238E27FC236}">
                    <a16:creationId xmlns:a16="http://schemas.microsoft.com/office/drawing/2014/main" id="{9EB29866-5AEE-1531-B64E-1A57E6A805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Rechte verbindingslijn 23">
                <a:extLst>
                  <a:ext uri="{FF2B5EF4-FFF2-40B4-BE49-F238E27FC236}">
                    <a16:creationId xmlns:a16="http://schemas.microsoft.com/office/drawing/2014/main" id="{294E411C-FFD3-CEFB-C0D2-0E995C11DE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Rechte verbindingslijn 24">
                <a:extLst>
                  <a:ext uri="{FF2B5EF4-FFF2-40B4-BE49-F238E27FC236}">
                    <a16:creationId xmlns:a16="http://schemas.microsoft.com/office/drawing/2014/main" id="{182DDD20-4770-77EF-B5E1-C7FF27AB9A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Rechte verbindingslijn 25">
                <a:extLst>
                  <a:ext uri="{FF2B5EF4-FFF2-40B4-BE49-F238E27FC236}">
                    <a16:creationId xmlns:a16="http://schemas.microsoft.com/office/drawing/2014/main" id="{7E8935D5-6E12-8E50-3E5F-3F61AD67E2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sp>
            <p:nvSpPr>
              <p:cNvPr id="58" name="Rechthoek 26">
                <a:extLst>
                  <a:ext uri="{FF2B5EF4-FFF2-40B4-BE49-F238E27FC236}">
                    <a16:creationId xmlns:a16="http://schemas.microsoft.com/office/drawing/2014/main" id="{4DCAACF3-A0AE-0F40-938A-9C0CCD5BE8A9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9189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D7855726-C6E5-0FB4-2477-DF46BA6D616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805721" y="2689852"/>
            <a:ext cx="5719178" cy="53662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9" name="Titel 12">
            <a:extLst>
              <a:ext uri="{FF2B5EF4-FFF2-40B4-BE49-F238E27FC236}">
                <a16:creationId xmlns:a16="http://schemas.microsoft.com/office/drawing/2014/main" id="{06864206-07DF-98CC-4B30-43540E64B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90" name="Tijdelijke aanduiding voor tekst 23">
            <a:extLst>
              <a:ext uri="{FF2B5EF4-FFF2-40B4-BE49-F238E27FC236}">
                <a16:creationId xmlns:a16="http://schemas.microsoft.com/office/drawing/2014/main" id="{DA12394F-F035-F674-DAE2-9BBA47C63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1" name="Tijdelijke aanduiding voor tekst 16">
            <a:extLst>
              <a:ext uri="{FF2B5EF4-FFF2-40B4-BE49-F238E27FC236}">
                <a16:creationId xmlns:a16="http://schemas.microsoft.com/office/drawing/2014/main" id="{CAFB11C5-15B0-9DE5-8CB6-D418120090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0"/>
            <a:ext cx="5719178" cy="5366235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18EF49D-E37A-BEBE-912C-E4D73CBB14F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10377F23-E1C8-64C4-132D-9585DB5ED31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59C1A044-2F09-BB60-A95E-C1D3A287DE3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A7864-CB15-CB75-D8C3-AFD26D8723B9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94" name="Groep 87">
            <a:extLst>
              <a:ext uri="{FF2B5EF4-FFF2-40B4-BE49-F238E27FC236}">
                <a16:creationId xmlns:a16="http://schemas.microsoft.com/office/drawing/2014/main" id="{820FFA65-0C1F-4244-8546-D16036B6E80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95" name="Rechthoek 88">
              <a:extLst>
                <a:ext uri="{FF2B5EF4-FFF2-40B4-BE49-F238E27FC236}">
                  <a16:creationId xmlns:a16="http://schemas.microsoft.com/office/drawing/2014/main" id="{03CF48D7-4DD5-92F8-DA15-37A9E6361B43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96" name="Ovaal 89">
              <a:extLst>
                <a:ext uri="{FF2B5EF4-FFF2-40B4-BE49-F238E27FC236}">
                  <a16:creationId xmlns:a16="http://schemas.microsoft.com/office/drawing/2014/main" id="{D3156BFD-CFF2-EBA8-AC19-E93B90F5649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Ovaal 90">
              <a:extLst>
                <a:ext uri="{FF2B5EF4-FFF2-40B4-BE49-F238E27FC236}">
                  <a16:creationId xmlns:a16="http://schemas.microsoft.com/office/drawing/2014/main" id="{AEC09CB4-67FE-3089-D470-0E06BFBA2B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1">
              <a:extLst>
                <a:ext uri="{FF2B5EF4-FFF2-40B4-BE49-F238E27FC236}">
                  <a16:creationId xmlns:a16="http://schemas.microsoft.com/office/drawing/2014/main" id="{762BE1A7-C00F-0BBD-9334-9DCE957ED82C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9" name="VOORBEELD">
              <a:extLst>
                <a:ext uri="{FF2B5EF4-FFF2-40B4-BE49-F238E27FC236}">
                  <a16:creationId xmlns:a16="http://schemas.microsoft.com/office/drawing/2014/main" id="{30566615-3374-B4D9-0239-2953EA89634D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04" name="Rechthoek 97">
                <a:extLst>
                  <a:ext uri="{FF2B5EF4-FFF2-40B4-BE49-F238E27FC236}">
                    <a16:creationId xmlns:a16="http://schemas.microsoft.com/office/drawing/2014/main" id="{8BBF73C0-0B06-5D2E-570C-290829D03B0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5" name="Rechthoek 98">
                <a:extLst>
                  <a:ext uri="{FF2B5EF4-FFF2-40B4-BE49-F238E27FC236}">
                    <a16:creationId xmlns:a16="http://schemas.microsoft.com/office/drawing/2014/main" id="{832FE3C8-7275-E344-A71B-D25D5DF84F7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Groep 99">
                <a:extLst>
                  <a:ext uri="{FF2B5EF4-FFF2-40B4-BE49-F238E27FC236}">
                    <a16:creationId xmlns:a16="http://schemas.microsoft.com/office/drawing/2014/main" id="{DEDAE5C8-3F6A-6603-5378-D5173DC76B6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7" name="Groep 130">
                  <a:extLst>
                    <a:ext uri="{FF2B5EF4-FFF2-40B4-BE49-F238E27FC236}">
                      <a16:creationId xmlns:a16="http://schemas.microsoft.com/office/drawing/2014/main" id="{78B0E75F-7DB2-11EB-28EB-F8D99BBCDCD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9" name="Rechte verbindingslijn 132">
                    <a:extLst>
                      <a:ext uri="{FF2B5EF4-FFF2-40B4-BE49-F238E27FC236}">
                        <a16:creationId xmlns:a16="http://schemas.microsoft.com/office/drawing/2014/main" id="{E0C3A085-3A39-AD8C-89B3-BF0A5E4BAC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3">
                    <a:extLst>
                      <a:ext uri="{FF2B5EF4-FFF2-40B4-BE49-F238E27FC236}">
                        <a16:creationId xmlns:a16="http://schemas.microsoft.com/office/drawing/2014/main" id="{2C2814BD-00A5-D9DC-A860-65AE6A1AA5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34">
                    <a:extLst>
                      <a:ext uri="{FF2B5EF4-FFF2-40B4-BE49-F238E27FC236}">
                        <a16:creationId xmlns:a16="http://schemas.microsoft.com/office/drawing/2014/main" id="{2C3EDD8C-8469-39C7-785A-61167331C9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35">
                    <a:extLst>
                      <a:ext uri="{FF2B5EF4-FFF2-40B4-BE49-F238E27FC236}">
                        <a16:creationId xmlns:a16="http://schemas.microsoft.com/office/drawing/2014/main" id="{6494AA96-0C67-738C-3274-B608B911E0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36">
                    <a:extLst>
                      <a:ext uri="{FF2B5EF4-FFF2-40B4-BE49-F238E27FC236}">
                        <a16:creationId xmlns:a16="http://schemas.microsoft.com/office/drawing/2014/main" id="{8145FC83-ED22-1134-901A-69253A839F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29">
                  <a:extLst>
                    <a:ext uri="{FF2B5EF4-FFF2-40B4-BE49-F238E27FC236}">
                      <a16:creationId xmlns:a16="http://schemas.microsoft.com/office/drawing/2014/main" id="{C8EF9265-2276-4977-B50F-E8AE51ECEA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100">
                <a:extLst>
                  <a:ext uri="{FF2B5EF4-FFF2-40B4-BE49-F238E27FC236}">
                    <a16:creationId xmlns:a16="http://schemas.microsoft.com/office/drawing/2014/main" id="{CF12CF96-936B-D80B-9041-97CFB60CAB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0" name="Groep 123">
                  <a:extLst>
                    <a:ext uri="{FF2B5EF4-FFF2-40B4-BE49-F238E27FC236}">
                      <a16:creationId xmlns:a16="http://schemas.microsoft.com/office/drawing/2014/main" id="{49C13C2E-5B68-0236-5CD0-52244D141E7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25">
                    <a:extLst>
                      <a:ext uri="{FF2B5EF4-FFF2-40B4-BE49-F238E27FC236}">
                        <a16:creationId xmlns:a16="http://schemas.microsoft.com/office/drawing/2014/main" id="{581A0184-752C-5E7E-CCB7-27D0781E59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26">
                    <a:extLst>
                      <a:ext uri="{FF2B5EF4-FFF2-40B4-BE49-F238E27FC236}">
                        <a16:creationId xmlns:a16="http://schemas.microsoft.com/office/drawing/2014/main" id="{C152EA4F-A60B-75A0-1E5F-327D4DD51E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27">
                    <a:extLst>
                      <a:ext uri="{FF2B5EF4-FFF2-40B4-BE49-F238E27FC236}">
                        <a16:creationId xmlns:a16="http://schemas.microsoft.com/office/drawing/2014/main" id="{A6CCAEEB-2178-F598-4BDC-9D1533C76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28">
                    <a:extLst>
                      <a:ext uri="{FF2B5EF4-FFF2-40B4-BE49-F238E27FC236}">
                        <a16:creationId xmlns:a16="http://schemas.microsoft.com/office/drawing/2014/main" id="{BAE7DBD2-EE23-76EC-BD58-F2C481E053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29">
                    <a:extLst>
                      <a:ext uri="{FF2B5EF4-FFF2-40B4-BE49-F238E27FC236}">
                        <a16:creationId xmlns:a16="http://schemas.microsoft.com/office/drawing/2014/main" id="{CC0DC08E-17D7-5E87-8737-AAC38DA9BE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22">
                  <a:extLst>
                    <a:ext uri="{FF2B5EF4-FFF2-40B4-BE49-F238E27FC236}">
                      <a16:creationId xmlns:a16="http://schemas.microsoft.com/office/drawing/2014/main" id="{2AF7C40B-B585-1DE4-94A6-A7F2BCA7807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8" name="Rechte verbindingslijn 101">
                <a:extLst>
                  <a:ext uri="{FF2B5EF4-FFF2-40B4-BE49-F238E27FC236}">
                    <a16:creationId xmlns:a16="http://schemas.microsoft.com/office/drawing/2014/main" id="{E8C88E92-D1E5-93C5-1DAC-C8A488AA54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9" name="Rechte verbindingslijn 102">
                <a:extLst>
                  <a:ext uri="{FF2B5EF4-FFF2-40B4-BE49-F238E27FC236}">
                    <a16:creationId xmlns:a16="http://schemas.microsoft.com/office/drawing/2014/main" id="{E83FA7FC-5AE1-1A33-B7D8-F69A4F1095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0" name="Rechthoek 103">
                <a:extLst>
                  <a:ext uri="{FF2B5EF4-FFF2-40B4-BE49-F238E27FC236}">
                    <a16:creationId xmlns:a16="http://schemas.microsoft.com/office/drawing/2014/main" id="{75EFE1A4-75D2-8FD1-9E13-0DDB6143475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11" name="Rechthoek 104">
                <a:extLst>
                  <a:ext uri="{FF2B5EF4-FFF2-40B4-BE49-F238E27FC236}">
                    <a16:creationId xmlns:a16="http://schemas.microsoft.com/office/drawing/2014/main" id="{A108D8BD-509D-111E-6219-55F82A28E56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12" name="Groep 105">
                <a:extLst>
                  <a:ext uri="{FF2B5EF4-FFF2-40B4-BE49-F238E27FC236}">
                    <a16:creationId xmlns:a16="http://schemas.microsoft.com/office/drawing/2014/main" id="{FD55B7D8-D053-05AF-FCD8-ABE5453CB13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2" name="Rechthoek 115">
                  <a:extLst>
                    <a:ext uri="{FF2B5EF4-FFF2-40B4-BE49-F238E27FC236}">
                      <a16:creationId xmlns:a16="http://schemas.microsoft.com/office/drawing/2014/main" id="{26B395A4-C926-352C-17A6-C6E075B79BF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116">
                  <a:extLst>
                    <a:ext uri="{FF2B5EF4-FFF2-40B4-BE49-F238E27FC236}">
                      <a16:creationId xmlns:a16="http://schemas.microsoft.com/office/drawing/2014/main" id="{DDC86EC6-C693-4766-767C-9C3CBED6D60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5" name="Rechte verbindingslijn 118">
                    <a:extLst>
                      <a:ext uri="{FF2B5EF4-FFF2-40B4-BE49-F238E27FC236}">
                        <a16:creationId xmlns:a16="http://schemas.microsoft.com/office/drawing/2014/main" id="{F4F351A3-6DBF-5FFB-C837-7FC28E2CC8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19">
                    <a:extLst>
                      <a:ext uri="{FF2B5EF4-FFF2-40B4-BE49-F238E27FC236}">
                        <a16:creationId xmlns:a16="http://schemas.microsoft.com/office/drawing/2014/main" id="{6AF6F766-9E78-6B90-5DDD-ECD28B7AC6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0">
                    <a:extLst>
                      <a:ext uri="{FF2B5EF4-FFF2-40B4-BE49-F238E27FC236}">
                        <a16:creationId xmlns:a16="http://schemas.microsoft.com/office/drawing/2014/main" id="{EB7A0AB5-1370-B422-7C9B-FDB6930D13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1">
                    <a:extLst>
                      <a:ext uri="{FF2B5EF4-FFF2-40B4-BE49-F238E27FC236}">
                        <a16:creationId xmlns:a16="http://schemas.microsoft.com/office/drawing/2014/main" id="{95766C96-1628-938A-C613-6B91EE9E43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2">
                    <a:extLst>
                      <a:ext uri="{FF2B5EF4-FFF2-40B4-BE49-F238E27FC236}">
                        <a16:creationId xmlns:a16="http://schemas.microsoft.com/office/drawing/2014/main" id="{AFE4BD70-0B62-D817-96DC-08AD2FE68F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4" name="Pijl: rechts 115">
                  <a:extLst>
                    <a:ext uri="{FF2B5EF4-FFF2-40B4-BE49-F238E27FC236}">
                      <a16:creationId xmlns:a16="http://schemas.microsoft.com/office/drawing/2014/main" id="{6F15F1F6-185D-2E65-DFF0-9990CAC5E36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3" name="Groep 106">
                <a:extLst>
                  <a:ext uri="{FF2B5EF4-FFF2-40B4-BE49-F238E27FC236}">
                    <a16:creationId xmlns:a16="http://schemas.microsoft.com/office/drawing/2014/main" id="{EDA14D33-B083-07E4-5342-78BBA243885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4" name="Rechthoek 107">
                  <a:extLst>
                    <a:ext uri="{FF2B5EF4-FFF2-40B4-BE49-F238E27FC236}">
                      <a16:creationId xmlns:a16="http://schemas.microsoft.com/office/drawing/2014/main" id="{83E7A7FA-EE09-DADB-587C-F28CD9DE7AF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108">
                  <a:extLst>
                    <a:ext uri="{FF2B5EF4-FFF2-40B4-BE49-F238E27FC236}">
                      <a16:creationId xmlns:a16="http://schemas.microsoft.com/office/drawing/2014/main" id="{67EF48D2-7C78-F930-509C-6032AA3E84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110">
                    <a:extLst>
                      <a:ext uri="{FF2B5EF4-FFF2-40B4-BE49-F238E27FC236}">
                        <a16:creationId xmlns:a16="http://schemas.microsoft.com/office/drawing/2014/main" id="{B5D6569B-9BCF-7E77-7415-6E5C63AD28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1">
                    <a:extLst>
                      <a:ext uri="{FF2B5EF4-FFF2-40B4-BE49-F238E27FC236}">
                        <a16:creationId xmlns:a16="http://schemas.microsoft.com/office/drawing/2014/main" id="{02A6AAF5-AF39-9246-80F6-B9CDB9B240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2">
                    <a:extLst>
                      <a:ext uri="{FF2B5EF4-FFF2-40B4-BE49-F238E27FC236}">
                        <a16:creationId xmlns:a16="http://schemas.microsoft.com/office/drawing/2014/main" id="{14478BC3-9F05-30E5-78E4-AFDFFD7143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3">
                    <a:extLst>
                      <a:ext uri="{FF2B5EF4-FFF2-40B4-BE49-F238E27FC236}">
                        <a16:creationId xmlns:a16="http://schemas.microsoft.com/office/drawing/2014/main" id="{57392599-7C39-94DF-2A35-FE2CD2E59A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14">
                    <a:extLst>
                      <a:ext uri="{FF2B5EF4-FFF2-40B4-BE49-F238E27FC236}">
                        <a16:creationId xmlns:a16="http://schemas.microsoft.com/office/drawing/2014/main" id="{2A2197F7-14AE-0839-0798-4CCBA6AB68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07">
                  <a:extLst>
                    <a:ext uri="{FF2B5EF4-FFF2-40B4-BE49-F238E27FC236}">
                      <a16:creationId xmlns:a16="http://schemas.microsoft.com/office/drawing/2014/main" id="{EF3AF9D6-F783-9BFA-F869-14A7EF00C3A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0" name="Ovaal 93">
              <a:extLst>
                <a:ext uri="{FF2B5EF4-FFF2-40B4-BE49-F238E27FC236}">
                  <a16:creationId xmlns:a16="http://schemas.microsoft.com/office/drawing/2014/main" id="{C8DEEBD6-CB86-075F-8776-C195DB73044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1" name="Ovaal 94">
              <a:extLst>
                <a:ext uri="{FF2B5EF4-FFF2-40B4-BE49-F238E27FC236}">
                  <a16:creationId xmlns:a16="http://schemas.microsoft.com/office/drawing/2014/main" id="{730B3E89-9526-9597-C1CD-1E82E25D54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2" name="Ovaal 95">
              <a:extLst>
                <a:ext uri="{FF2B5EF4-FFF2-40B4-BE49-F238E27FC236}">
                  <a16:creationId xmlns:a16="http://schemas.microsoft.com/office/drawing/2014/main" id="{291B568C-1F70-A475-A633-F252BC1F4E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03" name="Afbeelding 96">
              <a:extLst>
                <a:ext uri="{FF2B5EF4-FFF2-40B4-BE49-F238E27FC236}">
                  <a16:creationId xmlns:a16="http://schemas.microsoft.com/office/drawing/2014/main" id="{8274A70F-8DA5-DC00-DC9C-97418DFF37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9FC8B08-D9C9-3C2A-958A-A8D66F785F1F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5" name="Groep 1">
            <a:extLst>
              <a:ext uri="{FF2B5EF4-FFF2-40B4-BE49-F238E27FC236}">
                <a16:creationId xmlns:a16="http://schemas.microsoft.com/office/drawing/2014/main" id="{F11A5771-789F-0C8C-EB5D-C8474D3E5A97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146" name="Rechthoek 5">
              <a:extLst>
                <a:ext uri="{FF2B5EF4-FFF2-40B4-BE49-F238E27FC236}">
                  <a16:creationId xmlns:a16="http://schemas.microsoft.com/office/drawing/2014/main" id="{0D58705A-4931-10E5-DD4A-9F15DC094949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kumimoji="0" lang="nl-NL" sz="1200" b="1" i="0" u="none" strike="noStrike" kern="0" cap="all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7" name="Ovaal 6">
              <a:extLst>
                <a:ext uri="{FF2B5EF4-FFF2-40B4-BE49-F238E27FC236}">
                  <a16:creationId xmlns:a16="http://schemas.microsoft.com/office/drawing/2014/main" id="{13634FAE-B1F7-20BB-F3DF-D28948051B0C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48" name="Rechthoek 8">
              <a:extLst>
                <a:ext uri="{FF2B5EF4-FFF2-40B4-BE49-F238E27FC236}">
                  <a16:creationId xmlns:a16="http://schemas.microsoft.com/office/drawing/2014/main" id="{0E4503D3-940B-10FD-EBFF-168AC7AFFC95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9" name="Ovaal 13">
              <a:extLst>
                <a:ext uri="{FF2B5EF4-FFF2-40B4-BE49-F238E27FC236}">
                  <a16:creationId xmlns:a16="http://schemas.microsoft.com/office/drawing/2014/main" id="{E9D392EC-6F39-FD4F-D35A-5DC8E0D472B6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50" name="Rechthoek 15">
              <a:extLst>
                <a:ext uri="{FF2B5EF4-FFF2-40B4-BE49-F238E27FC236}">
                  <a16:creationId xmlns:a16="http://schemas.microsoft.com/office/drawing/2014/main" id="{DA624BD2-B398-22BF-3C19-B08037953497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1" name="Groep 16">
              <a:extLst>
                <a:ext uri="{FF2B5EF4-FFF2-40B4-BE49-F238E27FC236}">
                  <a16:creationId xmlns:a16="http://schemas.microsoft.com/office/drawing/2014/main" id="{63FA8CC4-2298-F8E5-7AA5-983C49A95DAB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169" name="Rechthoek 34">
                <a:extLst>
                  <a:ext uri="{FF2B5EF4-FFF2-40B4-BE49-F238E27FC236}">
                    <a16:creationId xmlns:a16="http://schemas.microsoft.com/office/drawing/2014/main" id="{2C1D407B-F031-99E1-86E0-F336F152486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70" name="Rechte verbindingslijn 35">
                <a:extLst>
                  <a:ext uri="{FF2B5EF4-FFF2-40B4-BE49-F238E27FC236}">
                    <a16:creationId xmlns:a16="http://schemas.microsoft.com/office/drawing/2014/main" id="{F08BB8D0-00D6-524F-9378-EAAE78326A4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1" name="Gelijkbenige driehoek 56">
                <a:extLst>
                  <a:ext uri="{FF2B5EF4-FFF2-40B4-BE49-F238E27FC236}">
                    <a16:creationId xmlns:a16="http://schemas.microsoft.com/office/drawing/2014/main" id="{6D6B7D43-D4AA-4A85-4FC0-BC38C872299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2" name="Ovaal 17">
              <a:extLst>
                <a:ext uri="{FF2B5EF4-FFF2-40B4-BE49-F238E27FC236}">
                  <a16:creationId xmlns:a16="http://schemas.microsoft.com/office/drawing/2014/main" id="{B2134CC6-7BC4-3B92-EBCD-4B4F9224003E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53" name="Rechthoek 18">
              <a:extLst>
                <a:ext uri="{FF2B5EF4-FFF2-40B4-BE49-F238E27FC236}">
                  <a16:creationId xmlns:a16="http://schemas.microsoft.com/office/drawing/2014/main" id="{78617CF8-F704-3880-4AC8-131CB7A510EC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4" name="Groep 19">
              <a:extLst>
                <a:ext uri="{FF2B5EF4-FFF2-40B4-BE49-F238E27FC236}">
                  <a16:creationId xmlns:a16="http://schemas.microsoft.com/office/drawing/2014/main" id="{FE116FBE-6250-6E97-EDEC-6FB19B0E6572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155" name="Rechthoek 20">
                <a:extLst>
                  <a:ext uri="{FF2B5EF4-FFF2-40B4-BE49-F238E27FC236}">
                    <a16:creationId xmlns:a16="http://schemas.microsoft.com/office/drawing/2014/main" id="{08BC635F-2D58-32BF-3F2F-7FD3D2D1918D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56" name="Groep 21">
                <a:extLst>
                  <a:ext uri="{FF2B5EF4-FFF2-40B4-BE49-F238E27FC236}">
                    <a16:creationId xmlns:a16="http://schemas.microsoft.com/office/drawing/2014/main" id="{7FD39C2A-1D9F-E90D-99DD-63B7EA7EB305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162" name="Rechte verbindingslijn 27">
                  <a:extLst>
                    <a:ext uri="{FF2B5EF4-FFF2-40B4-BE49-F238E27FC236}">
                      <a16:creationId xmlns:a16="http://schemas.microsoft.com/office/drawing/2014/main" id="{DF6D6205-03FB-7F0B-6928-9EF9CEA470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3" name="Rechte verbindingslijn 28">
                  <a:extLst>
                    <a:ext uri="{FF2B5EF4-FFF2-40B4-BE49-F238E27FC236}">
                      <a16:creationId xmlns:a16="http://schemas.microsoft.com/office/drawing/2014/main" id="{C0B86B25-0377-7411-C438-AF04F1652D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64" name="Groep 29">
                  <a:extLst>
                    <a:ext uri="{FF2B5EF4-FFF2-40B4-BE49-F238E27FC236}">
                      <a16:creationId xmlns:a16="http://schemas.microsoft.com/office/drawing/2014/main" id="{95D76569-25F0-CCB8-E627-71546208FDE2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165" name="Rechte verbindingslijn 30">
                    <a:extLst>
                      <a:ext uri="{FF2B5EF4-FFF2-40B4-BE49-F238E27FC236}">
                        <a16:creationId xmlns:a16="http://schemas.microsoft.com/office/drawing/2014/main" id="{5018AABA-391E-1C10-8F2B-030FAE99EBE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Rechte verbindingslijn 31">
                    <a:extLst>
                      <a:ext uri="{FF2B5EF4-FFF2-40B4-BE49-F238E27FC236}">
                        <a16:creationId xmlns:a16="http://schemas.microsoft.com/office/drawing/2014/main" id="{CAACE1B8-B972-7C5F-3855-9A4D0AFD8F6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Rechte verbindingslijn 32">
                    <a:extLst>
                      <a:ext uri="{FF2B5EF4-FFF2-40B4-BE49-F238E27FC236}">
                        <a16:creationId xmlns:a16="http://schemas.microsoft.com/office/drawing/2014/main" id="{7C2C29AE-7D8A-516C-B2D8-38FCDB8A9B0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8" name="Rechte verbindingslijn 33">
                    <a:extLst>
                      <a:ext uri="{FF2B5EF4-FFF2-40B4-BE49-F238E27FC236}">
                        <a16:creationId xmlns:a16="http://schemas.microsoft.com/office/drawing/2014/main" id="{75BFAA97-6DCB-DA2D-1FE9-03877C6E013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cxnSp>
            <p:nvCxnSpPr>
              <p:cNvPr id="157" name="Rechte verbindingslijn 22">
                <a:extLst>
                  <a:ext uri="{FF2B5EF4-FFF2-40B4-BE49-F238E27FC236}">
                    <a16:creationId xmlns:a16="http://schemas.microsoft.com/office/drawing/2014/main" id="{545E8469-5431-34ED-4CFF-F7DEFCB354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8" name="Rechte verbindingslijn 23">
                <a:extLst>
                  <a:ext uri="{FF2B5EF4-FFF2-40B4-BE49-F238E27FC236}">
                    <a16:creationId xmlns:a16="http://schemas.microsoft.com/office/drawing/2014/main" id="{6C528A9F-1351-ACF0-DB6D-95951C52A6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9" name="Rechte verbindingslijn 24">
                <a:extLst>
                  <a:ext uri="{FF2B5EF4-FFF2-40B4-BE49-F238E27FC236}">
                    <a16:creationId xmlns:a16="http://schemas.microsoft.com/office/drawing/2014/main" id="{AFB6DA90-7F52-21B3-A3D2-0B0F3995B1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0" name="Rechte verbindingslijn 25">
                <a:extLst>
                  <a:ext uri="{FF2B5EF4-FFF2-40B4-BE49-F238E27FC236}">
                    <a16:creationId xmlns:a16="http://schemas.microsoft.com/office/drawing/2014/main" id="{8130DB79-4353-387D-A3AA-EB5B686274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1" name="Rechthoek 26">
                <a:extLst>
                  <a:ext uri="{FF2B5EF4-FFF2-40B4-BE49-F238E27FC236}">
                    <a16:creationId xmlns:a16="http://schemas.microsoft.com/office/drawing/2014/main" id="{FA0ED698-1DB0-0F78-2C54-9C4DD7637DFD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501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200268B2-0D22-AEBE-B082-1B664E13458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95254" y="2693867"/>
            <a:ext cx="5719178" cy="53662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91" name="Titel 12">
            <a:extLst>
              <a:ext uri="{FF2B5EF4-FFF2-40B4-BE49-F238E27FC236}">
                <a16:creationId xmlns:a16="http://schemas.microsoft.com/office/drawing/2014/main" id="{9064013A-6CCD-A7BF-A8E8-8CA0085C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92" name="Tijdelijke aanduiding voor tekst 23">
            <a:extLst>
              <a:ext uri="{FF2B5EF4-FFF2-40B4-BE49-F238E27FC236}">
                <a16:creationId xmlns:a16="http://schemas.microsoft.com/office/drawing/2014/main" id="{501D9E78-990A-0370-3061-41BCD08B1E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3" name="Tijdelijke aanduiding voor tekst 16">
            <a:extLst>
              <a:ext uri="{FF2B5EF4-FFF2-40B4-BE49-F238E27FC236}">
                <a16:creationId xmlns:a16="http://schemas.microsoft.com/office/drawing/2014/main" id="{46EB3CEC-8F07-9B47-323F-1E68EE372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1888" y="2696000"/>
            <a:ext cx="5719178" cy="5366235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20A559E7-7530-5BAC-7958-1E0CB8E1A5E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60745A7-31E2-387B-A299-01361D86C95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75908FA-1058-7A53-E6F5-DF2EA178894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1687A-461C-D550-4821-17C1E814ABD3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3" name="Groep 87">
            <a:extLst>
              <a:ext uri="{FF2B5EF4-FFF2-40B4-BE49-F238E27FC236}">
                <a16:creationId xmlns:a16="http://schemas.microsoft.com/office/drawing/2014/main" id="{A6F2635D-6A2F-FF5C-3D77-F62C8F214E2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5" name="Rechthoek 88">
              <a:extLst>
                <a:ext uri="{FF2B5EF4-FFF2-40B4-BE49-F238E27FC236}">
                  <a16:creationId xmlns:a16="http://schemas.microsoft.com/office/drawing/2014/main" id="{F57531AD-E7AC-F381-FE9F-4E2530C97318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96" name="Ovaal 89">
              <a:extLst>
                <a:ext uri="{FF2B5EF4-FFF2-40B4-BE49-F238E27FC236}">
                  <a16:creationId xmlns:a16="http://schemas.microsoft.com/office/drawing/2014/main" id="{EEDD0DA0-6FF2-1104-6CE5-47B7B0D4FB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Ovaal 90">
              <a:extLst>
                <a:ext uri="{FF2B5EF4-FFF2-40B4-BE49-F238E27FC236}">
                  <a16:creationId xmlns:a16="http://schemas.microsoft.com/office/drawing/2014/main" id="{6AFE146D-477E-673E-D9BB-E3F7679D1A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1">
              <a:extLst>
                <a:ext uri="{FF2B5EF4-FFF2-40B4-BE49-F238E27FC236}">
                  <a16:creationId xmlns:a16="http://schemas.microsoft.com/office/drawing/2014/main" id="{66945848-4DBF-FC84-A150-126DC0886708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9" name="VOORBEELD">
              <a:extLst>
                <a:ext uri="{FF2B5EF4-FFF2-40B4-BE49-F238E27FC236}">
                  <a16:creationId xmlns:a16="http://schemas.microsoft.com/office/drawing/2014/main" id="{3013E0AB-EA15-5C37-75AA-2DA3B97BF7A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04" name="Rechthoek 97">
                <a:extLst>
                  <a:ext uri="{FF2B5EF4-FFF2-40B4-BE49-F238E27FC236}">
                    <a16:creationId xmlns:a16="http://schemas.microsoft.com/office/drawing/2014/main" id="{5B925DED-9B2E-4F1E-97A5-47AFA47260D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5" name="Rechthoek 98">
                <a:extLst>
                  <a:ext uri="{FF2B5EF4-FFF2-40B4-BE49-F238E27FC236}">
                    <a16:creationId xmlns:a16="http://schemas.microsoft.com/office/drawing/2014/main" id="{ABDDCDD7-791E-2734-0744-BD28B1FDBD3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Groep 99">
                <a:extLst>
                  <a:ext uri="{FF2B5EF4-FFF2-40B4-BE49-F238E27FC236}">
                    <a16:creationId xmlns:a16="http://schemas.microsoft.com/office/drawing/2014/main" id="{64D37D26-F4FE-6D4B-9E48-87F4A75BF7D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7" name="Groep 130">
                  <a:extLst>
                    <a:ext uri="{FF2B5EF4-FFF2-40B4-BE49-F238E27FC236}">
                      <a16:creationId xmlns:a16="http://schemas.microsoft.com/office/drawing/2014/main" id="{F38E8E5D-218B-1207-043F-466CF6905A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9" name="Rechte verbindingslijn 132">
                    <a:extLst>
                      <a:ext uri="{FF2B5EF4-FFF2-40B4-BE49-F238E27FC236}">
                        <a16:creationId xmlns:a16="http://schemas.microsoft.com/office/drawing/2014/main" id="{D5950F58-9964-4F92-B824-4F44AE717A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3">
                    <a:extLst>
                      <a:ext uri="{FF2B5EF4-FFF2-40B4-BE49-F238E27FC236}">
                        <a16:creationId xmlns:a16="http://schemas.microsoft.com/office/drawing/2014/main" id="{E4649D80-2E39-1954-30DF-2191821EC8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34">
                    <a:extLst>
                      <a:ext uri="{FF2B5EF4-FFF2-40B4-BE49-F238E27FC236}">
                        <a16:creationId xmlns:a16="http://schemas.microsoft.com/office/drawing/2014/main" id="{C553857E-5F07-CF1D-7D71-9C06F344C8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35">
                    <a:extLst>
                      <a:ext uri="{FF2B5EF4-FFF2-40B4-BE49-F238E27FC236}">
                        <a16:creationId xmlns:a16="http://schemas.microsoft.com/office/drawing/2014/main" id="{4C2657DC-224A-6671-0E3E-9886B4A591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36">
                    <a:extLst>
                      <a:ext uri="{FF2B5EF4-FFF2-40B4-BE49-F238E27FC236}">
                        <a16:creationId xmlns:a16="http://schemas.microsoft.com/office/drawing/2014/main" id="{AC65D4B9-CC03-E657-8847-72962C16A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29">
                  <a:extLst>
                    <a:ext uri="{FF2B5EF4-FFF2-40B4-BE49-F238E27FC236}">
                      <a16:creationId xmlns:a16="http://schemas.microsoft.com/office/drawing/2014/main" id="{835705FE-03BA-EC4A-FED5-C2C7314EE0F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100">
                <a:extLst>
                  <a:ext uri="{FF2B5EF4-FFF2-40B4-BE49-F238E27FC236}">
                    <a16:creationId xmlns:a16="http://schemas.microsoft.com/office/drawing/2014/main" id="{F1FCF91A-37BD-C064-3F12-833F785D1EA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0" name="Groep 123">
                  <a:extLst>
                    <a:ext uri="{FF2B5EF4-FFF2-40B4-BE49-F238E27FC236}">
                      <a16:creationId xmlns:a16="http://schemas.microsoft.com/office/drawing/2014/main" id="{664A9853-73D1-AEE5-CC43-92E5CCDA0B6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25">
                    <a:extLst>
                      <a:ext uri="{FF2B5EF4-FFF2-40B4-BE49-F238E27FC236}">
                        <a16:creationId xmlns:a16="http://schemas.microsoft.com/office/drawing/2014/main" id="{0EC90A24-FA5E-5314-79A6-053979E1FE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26">
                    <a:extLst>
                      <a:ext uri="{FF2B5EF4-FFF2-40B4-BE49-F238E27FC236}">
                        <a16:creationId xmlns:a16="http://schemas.microsoft.com/office/drawing/2014/main" id="{BDA5D774-B8E2-1850-FD35-4E9DB5327A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27">
                    <a:extLst>
                      <a:ext uri="{FF2B5EF4-FFF2-40B4-BE49-F238E27FC236}">
                        <a16:creationId xmlns:a16="http://schemas.microsoft.com/office/drawing/2014/main" id="{ADA737B3-1864-35E3-7571-EEC89AEE9A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28">
                    <a:extLst>
                      <a:ext uri="{FF2B5EF4-FFF2-40B4-BE49-F238E27FC236}">
                        <a16:creationId xmlns:a16="http://schemas.microsoft.com/office/drawing/2014/main" id="{9A9AC39B-3620-643D-70D2-D31676E37E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29">
                    <a:extLst>
                      <a:ext uri="{FF2B5EF4-FFF2-40B4-BE49-F238E27FC236}">
                        <a16:creationId xmlns:a16="http://schemas.microsoft.com/office/drawing/2014/main" id="{EE6D6E99-2BE3-8BD4-4741-D5AA03C1F0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22">
                  <a:extLst>
                    <a:ext uri="{FF2B5EF4-FFF2-40B4-BE49-F238E27FC236}">
                      <a16:creationId xmlns:a16="http://schemas.microsoft.com/office/drawing/2014/main" id="{F9F7F413-3EDD-C58E-50AF-1C6677B1CBE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8" name="Rechte verbindingslijn 101">
                <a:extLst>
                  <a:ext uri="{FF2B5EF4-FFF2-40B4-BE49-F238E27FC236}">
                    <a16:creationId xmlns:a16="http://schemas.microsoft.com/office/drawing/2014/main" id="{DB8F9EAF-600A-37EB-4226-E35C16A19E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9" name="Rechte verbindingslijn 102">
                <a:extLst>
                  <a:ext uri="{FF2B5EF4-FFF2-40B4-BE49-F238E27FC236}">
                    <a16:creationId xmlns:a16="http://schemas.microsoft.com/office/drawing/2014/main" id="{609407A8-91E1-D03D-0644-28508C1668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0" name="Rechthoek 103">
                <a:extLst>
                  <a:ext uri="{FF2B5EF4-FFF2-40B4-BE49-F238E27FC236}">
                    <a16:creationId xmlns:a16="http://schemas.microsoft.com/office/drawing/2014/main" id="{69BEAFE8-3209-AB86-C430-EEE9F0F0948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11" name="Rechthoek 104">
                <a:extLst>
                  <a:ext uri="{FF2B5EF4-FFF2-40B4-BE49-F238E27FC236}">
                    <a16:creationId xmlns:a16="http://schemas.microsoft.com/office/drawing/2014/main" id="{49F3815D-63D9-CD0D-2049-5347AA63CCE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12" name="Groep 105">
                <a:extLst>
                  <a:ext uri="{FF2B5EF4-FFF2-40B4-BE49-F238E27FC236}">
                    <a16:creationId xmlns:a16="http://schemas.microsoft.com/office/drawing/2014/main" id="{A0B6904F-1223-7558-4B1B-2FFCBD4B96C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2" name="Rechthoek 115">
                  <a:extLst>
                    <a:ext uri="{FF2B5EF4-FFF2-40B4-BE49-F238E27FC236}">
                      <a16:creationId xmlns:a16="http://schemas.microsoft.com/office/drawing/2014/main" id="{F60AE63A-DB5B-A3CB-8E91-A02DFFC3C97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116">
                  <a:extLst>
                    <a:ext uri="{FF2B5EF4-FFF2-40B4-BE49-F238E27FC236}">
                      <a16:creationId xmlns:a16="http://schemas.microsoft.com/office/drawing/2014/main" id="{75C18596-7E83-804F-6A9B-839D51AB65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5" name="Rechte verbindingslijn 118">
                    <a:extLst>
                      <a:ext uri="{FF2B5EF4-FFF2-40B4-BE49-F238E27FC236}">
                        <a16:creationId xmlns:a16="http://schemas.microsoft.com/office/drawing/2014/main" id="{71DE42BC-CB18-7CE8-2677-962E6DA71F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19">
                    <a:extLst>
                      <a:ext uri="{FF2B5EF4-FFF2-40B4-BE49-F238E27FC236}">
                        <a16:creationId xmlns:a16="http://schemas.microsoft.com/office/drawing/2014/main" id="{5B72C2F7-C2D6-6D8D-B3B6-5E26EC7BF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0">
                    <a:extLst>
                      <a:ext uri="{FF2B5EF4-FFF2-40B4-BE49-F238E27FC236}">
                        <a16:creationId xmlns:a16="http://schemas.microsoft.com/office/drawing/2014/main" id="{98DDC569-21E7-294F-BA45-C3999C4461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1">
                    <a:extLst>
                      <a:ext uri="{FF2B5EF4-FFF2-40B4-BE49-F238E27FC236}">
                        <a16:creationId xmlns:a16="http://schemas.microsoft.com/office/drawing/2014/main" id="{564CE007-2C24-70A8-D0CE-B83AE5465C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2">
                    <a:extLst>
                      <a:ext uri="{FF2B5EF4-FFF2-40B4-BE49-F238E27FC236}">
                        <a16:creationId xmlns:a16="http://schemas.microsoft.com/office/drawing/2014/main" id="{3F23F8F1-A99F-7B0D-7218-92FBCE938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4" name="Pijl: rechts 115">
                  <a:extLst>
                    <a:ext uri="{FF2B5EF4-FFF2-40B4-BE49-F238E27FC236}">
                      <a16:creationId xmlns:a16="http://schemas.microsoft.com/office/drawing/2014/main" id="{51220317-112C-D941-AAE0-7CC3B2DB957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3" name="Groep 106">
                <a:extLst>
                  <a:ext uri="{FF2B5EF4-FFF2-40B4-BE49-F238E27FC236}">
                    <a16:creationId xmlns:a16="http://schemas.microsoft.com/office/drawing/2014/main" id="{3DDF37FD-C511-987F-D182-9338AC3B073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4" name="Rechthoek 107">
                  <a:extLst>
                    <a:ext uri="{FF2B5EF4-FFF2-40B4-BE49-F238E27FC236}">
                      <a16:creationId xmlns:a16="http://schemas.microsoft.com/office/drawing/2014/main" id="{550E92B7-D2FA-9DC2-532F-0EFF8B2E350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108">
                  <a:extLst>
                    <a:ext uri="{FF2B5EF4-FFF2-40B4-BE49-F238E27FC236}">
                      <a16:creationId xmlns:a16="http://schemas.microsoft.com/office/drawing/2014/main" id="{34C835D9-B617-4234-1E02-4C3C1C2E33C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110">
                    <a:extLst>
                      <a:ext uri="{FF2B5EF4-FFF2-40B4-BE49-F238E27FC236}">
                        <a16:creationId xmlns:a16="http://schemas.microsoft.com/office/drawing/2014/main" id="{AD1A350E-5C05-D249-2309-8E53AB3681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1">
                    <a:extLst>
                      <a:ext uri="{FF2B5EF4-FFF2-40B4-BE49-F238E27FC236}">
                        <a16:creationId xmlns:a16="http://schemas.microsoft.com/office/drawing/2014/main" id="{F1F7DE1E-2CB9-B9D3-38A3-8509587FD5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2">
                    <a:extLst>
                      <a:ext uri="{FF2B5EF4-FFF2-40B4-BE49-F238E27FC236}">
                        <a16:creationId xmlns:a16="http://schemas.microsoft.com/office/drawing/2014/main" id="{BC5D341B-191A-6990-E011-6A31D458FC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3">
                    <a:extLst>
                      <a:ext uri="{FF2B5EF4-FFF2-40B4-BE49-F238E27FC236}">
                        <a16:creationId xmlns:a16="http://schemas.microsoft.com/office/drawing/2014/main" id="{BE9EA932-9EB9-C1E5-D7E5-2F97661034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14">
                    <a:extLst>
                      <a:ext uri="{FF2B5EF4-FFF2-40B4-BE49-F238E27FC236}">
                        <a16:creationId xmlns:a16="http://schemas.microsoft.com/office/drawing/2014/main" id="{CDABA542-98FC-EE76-FFAC-6CBE67EF45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07">
                  <a:extLst>
                    <a:ext uri="{FF2B5EF4-FFF2-40B4-BE49-F238E27FC236}">
                      <a16:creationId xmlns:a16="http://schemas.microsoft.com/office/drawing/2014/main" id="{52DB5382-3AB7-1CAC-D970-BF09159D606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0" name="Ovaal 93">
              <a:extLst>
                <a:ext uri="{FF2B5EF4-FFF2-40B4-BE49-F238E27FC236}">
                  <a16:creationId xmlns:a16="http://schemas.microsoft.com/office/drawing/2014/main" id="{FE3AA3A8-E80E-379B-5525-36FCEEC518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1" name="Ovaal 94">
              <a:extLst>
                <a:ext uri="{FF2B5EF4-FFF2-40B4-BE49-F238E27FC236}">
                  <a16:creationId xmlns:a16="http://schemas.microsoft.com/office/drawing/2014/main" id="{D121DCAD-F2FE-296D-AB6E-E0E801632D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2" name="Ovaal 95">
              <a:extLst>
                <a:ext uri="{FF2B5EF4-FFF2-40B4-BE49-F238E27FC236}">
                  <a16:creationId xmlns:a16="http://schemas.microsoft.com/office/drawing/2014/main" id="{062F13AB-246C-99A7-F91A-CADA4D542E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03" name="Afbeelding 96">
              <a:extLst>
                <a:ext uri="{FF2B5EF4-FFF2-40B4-BE49-F238E27FC236}">
                  <a16:creationId xmlns:a16="http://schemas.microsoft.com/office/drawing/2014/main" id="{736A4A80-545B-CB70-E3E1-18CAE425E0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55C840D-73E3-7CE1-C76A-DF7DCE05D8A2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5" name="Groep 1">
            <a:extLst>
              <a:ext uri="{FF2B5EF4-FFF2-40B4-BE49-F238E27FC236}">
                <a16:creationId xmlns:a16="http://schemas.microsoft.com/office/drawing/2014/main" id="{40187C6D-B852-2531-0ECA-A583841C404D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146" name="Rechthoek 5">
              <a:extLst>
                <a:ext uri="{FF2B5EF4-FFF2-40B4-BE49-F238E27FC236}">
                  <a16:creationId xmlns:a16="http://schemas.microsoft.com/office/drawing/2014/main" id="{3B6B169C-F70F-61DC-498B-15BAECCC2033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kumimoji="0" lang="nl-NL" sz="1200" b="1" i="0" u="none" strike="noStrike" kern="0" cap="all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7" name="Ovaal 6">
              <a:extLst>
                <a:ext uri="{FF2B5EF4-FFF2-40B4-BE49-F238E27FC236}">
                  <a16:creationId xmlns:a16="http://schemas.microsoft.com/office/drawing/2014/main" id="{5061C53E-7161-796D-5435-78121789608E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48" name="Rechthoek 8">
              <a:extLst>
                <a:ext uri="{FF2B5EF4-FFF2-40B4-BE49-F238E27FC236}">
                  <a16:creationId xmlns:a16="http://schemas.microsoft.com/office/drawing/2014/main" id="{8389E9EF-9093-2AD0-401B-B4988EF654B3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9" name="Ovaal 13">
              <a:extLst>
                <a:ext uri="{FF2B5EF4-FFF2-40B4-BE49-F238E27FC236}">
                  <a16:creationId xmlns:a16="http://schemas.microsoft.com/office/drawing/2014/main" id="{EB76037B-4D99-B030-3CEC-ED235E471915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50" name="Rechthoek 15">
              <a:extLst>
                <a:ext uri="{FF2B5EF4-FFF2-40B4-BE49-F238E27FC236}">
                  <a16:creationId xmlns:a16="http://schemas.microsoft.com/office/drawing/2014/main" id="{51238558-DFB4-C0D2-6515-48CA0305BC93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1" name="Groep 16">
              <a:extLst>
                <a:ext uri="{FF2B5EF4-FFF2-40B4-BE49-F238E27FC236}">
                  <a16:creationId xmlns:a16="http://schemas.microsoft.com/office/drawing/2014/main" id="{8BEBBE83-3377-9FDD-13B5-5AE9824C0C6A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169" name="Rechthoek 34">
                <a:extLst>
                  <a:ext uri="{FF2B5EF4-FFF2-40B4-BE49-F238E27FC236}">
                    <a16:creationId xmlns:a16="http://schemas.microsoft.com/office/drawing/2014/main" id="{86816D88-9D17-0BDA-AE1A-6FE19982A11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70" name="Rechte verbindingslijn 35">
                <a:extLst>
                  <a:ext uri="{FF2B5EF4-FFF2-40B4-BE49-F238E27FC236}">
                    <a16:creationId xmlns:a16="http://schemas.microsoft.com/office/drawing/2014/main" id="{39CFFACB-25AB-8A05-A3F5-1AF8528ED95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1" name="Gelijkbenige driehoek 56">
                <a:extLst>
                  <a:ext uri="{FF2B5EF4-FFF2-40B4-BE49-F238E27FC236}">
                    <a16:creationId xmlns:a16="http://schemas.microsoft.com/office/drawing/2014/main" id="{C7C5B74D-C304-34F0-CFD2-C437F53F87E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2" name="Ovaal 17">
              <a:extLst>
                <a:ext uri="{FF2B5EF4-FFF2-40B4-BE49-F238E27FC236}">
                  <a16:creationId xmlns:a16="http://schemas.microsoft.com/office/drawing/2014/main" id="{FCB00BB3-221B-FD80-6C64-CB16353F52FB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53" name="Rechthoek 18">
              <a:extLst>
                <a:ext uri="{FF2B5EF4-FFF2-40B4-BE49-F238E27FC236}">
                  <a16:creationId xmlns:a16="http://schemas.microsoft.com/office/drawing/2014/main" id="{262F9FB3-797F-62EF-C915-390FB9C3C674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4" name="Groep 19">
              <a:extLst>
                <a:ext uri="{FF2B5EF4-FFF2-40B4-BE49-F238E27FC236}">
                  <a16:creationId xmlns:a16="http://schemas.microsoft.com/office/drawing/2014/main" id="{08AD3186-4287-6C4C-9443-8BB368204BBA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155" name="Rechthoek 20">
                <a:extLst>
                  <a:ext uri="{FF2B5EF4-FFF2-40B4-BE49-F238E27FC236}">
                    <a16:creationId xmlns:a16="http://schemas.microsoft.com/office/drawing/2014/main" id="{0D0EC6EB-608D-5DF9-C3FF-25F5E55D0DFC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56" name="Groep 21">
                <a:extLst>
                  <a:ext uri="{FF2B5EF4-FFF2-40B4-BE49-F238E27FC236}">
                    <a16:creationId xmlns:a16="http://schemas.microsoft.com/office/drawing/2014/main" id="{0BC520FB-F8AB-4F7C-4716-AB88BFAF267A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162" name="Rechte verbindingslijn 27">
                  <a:extLst>
                    <a:ext uri="{FF2B5EF4-FFF2-40B4-BE49-F238E27FC236}">
                      <a16:creationId xmlns:a16="http://schemas.microsoft.com/office/drawing/2014/main" id="{EA57461E-F77E-7356-DC9C-DD07CD06F57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3" name="Rechte verbindingslijn 28">
                  <a:extLst>
                    <a:ext uri="{FF2B5EF4-FFF2-40B4-BE49-F238E27FC236}">
                      <a16:creationId xmlns:a16="http://schemas.microsoft.com/office/drawing/2014/main" id="{AB81FFFE-29FD-08A3-3802-1B4977838E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64" name="Groep 29">
                  <a:extLst>
                    <a:ext uri="{FF2B5EF4-FFF2-40B4-BE49-F238E27FC236}">
                      <a16:creationId xmlns:a16="http://schemas.microsoft.com/office/drawing/2014/main" id="{A3A12D13-AEFC-A10B-7041-09C127B86CEE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165" name="Rechte verbindingslijn 30">
                    <a:extLst>
                      <a:ext uri="{FF2B5EF4-FFF2-40B4-BE49-F238E27FC236}">
                        <a16:creationId xmlns:a16="http://schemas.microsoft.com/office/drawing/2014/main" id="{A722E860-D7B0-3988-4068-E0A55F4C850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Rechte verbindingslijn 31">
                    <a:extLst>
                      <a:ext uri="{FF2B5EF4-FFF2-40B4-BE49-F238E27FC236}">
                        <a16:creationId xmlns:a16="http://schemas.microsoft.com/office/drawing/2014/main" id="{5A3225CE-F7EC-BA1D-1ECE-51DB75EB0DA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Rechte verbindingslijn 32">
                    <a:extLst>
                      <a:ext uri="{FF2B5EF4-FFF2-40B4-BE49-F238E27FC236}">
                        <a16:creationId xmlns:a16="http://schemas.microsoft.com/office/drawing/2014/main" id="{DE3D5C5F-D516-45CD-8E22-66DA1F0FA0C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8" name="Rechte verbindingslijn 33">
                    <a:extLst>
                      <a:ext uri="{FF2B5EF4-FFF2-40B4-BE49-F238E27FC236}">
                        <a16:creationId xmlns:a16="http://schemas.microsoft.com/office/drawing/2014/main" id="{4916D087-17F6-7A9C-759D-7E96EB74D65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cxnSp>
            <p:nvCxnSpPr>
              <p:cNvPr id="157" name="Rechte verbindingslijn 22">
                <a:extLst>
                  <a:ext uri="{FF2B5EF4-FFF2-40B4-BE49-F238E27FC236}">
                    <a16:creationId xmlns:a16="http://schemas.microsoft.com/office/drawing/2014/main" id="{1B55CF37-E2A6-970A-BD8E-CDE5639D1F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8" name="Rechte verbindingslijn 23">
                <a:extLst>
                  <a:ext uri="{FF2B5EF4-FFF2-40B4-BE49-F238E27FC236}">
                    <a16:creationId xmlns:a16="http://schemas.microsoft.com/office/drawing/2014/main" id="{8CE8BF20-A11B-8C7B-F30F-6201D581D6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9" name="Rechte verbindingslijn 24">
                <a:extLst>
                  <a:ext uri="{FF2B5EF4-FFF2-40B4-BE49-F238E27FC236}">
                    <a16:creationId xmlns:a16="http://schemas.microsoft.com/office/drawing/2014/main" id="{1DE0BBEF-3EA7-0DEB-3691-A1C4EC0AC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0" name="Rechte verbindingslijn 25">
                <a:extLst>
                  <a:ext uri="{FF2B5EF4-FFF2-40B4-BE49-F238E27FC236}">
                    <a16:creationId xmlns:a16="http://schemas.microsoft.com/office/drawing/2014/main" id="{5CD511E9-07F1-C669-FF96-526C797161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1" name="Rechthoek 26">
                <a:extLst>
                  <a:ext uri="{FF2B5EF4-FFF2-40B4-BE49-F238E27FC236}">
                    <a16:creationId xmlns:a16="http://schemas.microsoft.com/office/drawing/2014/main" id="{50F7AC06-36F7-96CB-CBC1-0B1604736325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8692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AC2F9802-CC15-09B9-506E-562A84A8D8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53188" y="270665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4A1A3FD-8DAA-D6E9-F24F-C4113080E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9210" y="2706650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221588B-F341-0287-D85B-F028CA4C11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5233" y="270665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5610631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5610629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5610628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4616886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4619200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4611298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71" name="Titel 12">
            <a:extLst>
              <a:ext uri="{FF2B5EF4-FFF2-40B4-BE49-F238E27FC236}">
                <a16:creationId xmlns:a16="http://schemas.microsoft.com/office/drawing/2014/main" id="{7F195BD6-DC9E-D0D2-F66A-3D7576DBA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2" name="Tijdelijke aanduiding voor tekst 23">
            <a:extLst>
              <a:ext uri="{FF2B5EF4-FFF2-40B4-BE49-F238E27FC236}">
                <a16:creationId xmlns:a16="http://schemas.microsoft.com/office/drawing/2014/main" id="{979B79B2-96AB-F0B2-AAD9-BBDB7C26C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7103C0AE-75B8-212C-EA28-8EC77923137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A6FB8F23-59A1-F6E2-4D3B-F5A5DA1D217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06992AE9-9BB2-BD30-22E4-292D8F64C9C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DEF903-ABB4-DECE-512F-B0841C9AF70E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7B98D229-D3B8-F211-6B4D-0C4D44097F5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4" name="Rechthoek 88">
              <a:extLst>
                <a:ext uri="{FF2B5EF4-FFF2-40B4-BE49-F238E27FC236}">
                  <a16:creationId xmlns:a16="http://schemas.microsoft.com/office/drawing/2014/main" id="{F83BEA69-40DC-7FB9-7237-853BF931B72F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5" name="Ovaal 89">
              <a:extLst>
                <a:ext uri="{FF2B5EF4-FFF2-40B4-BE49-F238E27FC236}">
                  <a16:creationId xmlns:a16="http://schemas.microsoft.com/office/drawing/2014/main" id="{5005D0B0-34AA-A030-8C7A-BFB897B8AB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6" name="Ovaal 90">
              <a:extLst>
                <a:ext uri="{FF2B5EF4-FFF2-40B4-BE49-F238E27FC236}">
                  <a16:creationId xmlns:a16="http://schemas.microsoft.com/office/drawing/2014/main" id="{E8FC23D6-1B98-7AD7-81F9-3C9BBBA36C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7" name="Rechthoek 91">
              <a:extLst>
                <a:ext uri="{FF2B5EF4-FFF2-40B4-BE49-F238E27FC236}">
                  <a16:creationId xmlns:a16="http://schemas.microsoft.com/office/drawing/2014/main" id="{88EFE097-DC3F-59DA-C6EE-7605D4B8A0A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8" name="VOORBEELD">
              <a:extLst>
                <a:ext uri="{FF2B5EF4-FFF2-40B4-BE49-F238E27FC236}">
                  <a16:creationId xmlns:a16="http://schemas.microsoft.com/office/drawing/2014/main" id="{1B64883B-D181-D555-F71A-E6721B5FC8F6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3" name="Rechthoek 97">
                <a:extLst>
                  <a:ext uri="{FF2B5EF4-FFF2-40B4-BE49-F238E27FC236}">
                    <a16:creationId xmlns:a16="http://schemas.microsoft.com/office/drawing/2014/main" id="{835D838B-C2B3-64F0-9B10-BB9C293CA89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4" name="Rechthoek 98">
                <a:extLst>
                  <a:ext uri="{FF2B5EF4-FFF2-40B4-BE49-F238E27FC236}">
                    <a16:creationId xmlns:a16="http://schemas.microsoft.com/office/drawing/2014/main" id="{706BC593-083D-9284-11B5-ADB51CBDC54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5" name="Groep 99">
                <a:extLst>
                  <a:ext uri="{FF2B5EF4-FFF2-40B4-BE49-F238E27FC236}">
                    <a16:creationId xmlns:a16="http://schemas.microsoft.com/office/drawing/2014/main" id="{1B3C9FD8-E29B-8FEC-6C3E-C9012EBB12A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6" name="Groep 130">
                  <a:extLst>
                    <a:ext uri="{FF2B5EF4-FFF2-40B4-BE49-F238E27FC236}">
                      <a16:creationId xmlns:a16="http://schemas.microsoft.com/office/drawing/2014/main" id="{7A086602-710E-7C73-14CB-AE81F0F9C6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8" name="Rechte verbindingslijn 132">
                    <a:extLst>
                      <a:ext uri="{FF2B5EF4-FFF2-40B4-BE49-F238E27FC236}">
                        <a16:creationId xmlns:a16="http://schemas.microsoft.com/office/drawing/2014/main" id="{3CE67B3D-7D6B-E5D0-EE61-EB2C647C6C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33">
                    <a:extLst>
                      <a:ext uri="{FF2B5EF4-FFF2-40B4-BE49-F238E27FC236}">
                        <a16:creationId xmlns:a16="http://schemas.microsoft.com/office/drawing/2014/main" id="{B024A6F9-8449-3A1E-6F7A-263F35BB03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34">
                    <a:extLst>
                      <a:ext uri="{FF2B5EF4-FFF2-40B4-BE49-F238E27FC236}">
                        <a16:creationId xmlns:a16="http://schemas.microsoft.com/office/drawing/2014/main" id="{900FEF56-8DF4-8352-1B41-B4CF0B21B2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35">
                    <a:extLst>
                      <a:ext uri="{FF2B5EF4-FFF2-40B4-BE49-F238E27FC236}">
                        <a16:creationId xmlns:a16="http://schemas.microsoft.com/office/drawing/2014/main" id="{9E36D396-B638-C930-4FE6-440C7AC64F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36">
                    <a:extLst>
                      <a:ext uri="{FF2B5EF4-FFF2-40B4-BE49-F238E27FC236}">
                        <a16:creationId xmlns:a16="http://schemas.microsoft.com/office/drawing/2014/main" id="{E5890F56-E3FF-894F-1301-BEAC8B2422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7" name="Pijl: rechts 129">
                  <a:extLst>
                    <a:ext uri="{FF2B5EF4-FFF2-40B4-BE49-F238E27FC236}">
                      <a16:creationId xmlns:a16="http://schemas.microsoft.com/office/drawing/2014/main" id="{089CB4EF-49AA-D5F1-847C-1EDEFD4EEAA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6" name="Groep 100">
                <a:extLst>
                  <a:ext uri="{FF2B5EF4-FFF2-40B4-BE49-F238E27FC236}">
                    <a16:creationId xmlns:a16="http://schemas.microsoft.com/office/drawing/2014/main" id="{6C9B589B-153F-06C5-7A6F-E16269B1F75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9" name="Groep 123">
                  <a:extLst>
                    <a:ext uri="{FF2B5EF4-FFF2-40B4-BE49-F238E27FC236}">
                      <a16:creationId xmlns:a16="http://schemas.microsoft.com/office/drawing/2014/main" id="{F54DB3DC-B058-1A27-A2BE-3EA5E93BC0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1" name="Rechte verbindingslijn 125">
                    <a:extLst>
                      <a:ext uri="{FF2B5EF4-FFF2-40B4-BE49-F238E27FC236}">
                        <a16:creationId xmlns:a16="http://schemas.microsoft.com/office/drawing/2014/main" id="{71B256D2-969D-CA9B-AA22-F17C4116AC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26">
                    <a:extLst>
                      <a:ext uri="{FF2B5EF4-FFF2-40B4-BE49-F238E27FC236}">
                        <a16:creationId xmlns:a16="http://schemas.microsoft.com/office/drawing/2014/main" id="{2854C9A9-F497-65FF-ED79-3411D4F95C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27">
                    <a:extLst>
                      <a:ext uri="{FF2B5EF4-FFF2-40B4-BE49-F238E27FC236}">
                        <a16:creationId xmlns:a16="http://schemas.microsoft.com/office/drawing/2014/main" id="{BCCCED98-30E1-90B1-63BA-092D0C6911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28">
                    <a:extLst>
                      <a:ext uri="{FF2B5EF4-FFF2-40B4-BE49-F238E27FC236}">
                        <a16:creationId xmlns:a16="http://schemas.microsoft.com/office/drawing/2014/main" id="{16EAB5BB-39F4-397B-E6D0-F7A2DB016F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29">
                    <a:extLst>
                      <a:ext uri="{FF2B5EF4-FFF2-40B4-BE49-F238E27FC236}">
                        <a16:creationId xmlns:a16="http://schemas.microsoft.com/office/drawing/2014/main" id="{A8F4995A-CF3B-8A10-4705-816622FA29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0" name="Pijl: rechts 122">
                  <a:extLst>
                    <a:ext uri="{FF2B5EF4-FFF2-40B4-BE49-F238E27FC236}">
                      <a16:creationId xmlns:a16="http://schemas.microsoft.com/office/drawing/2014/main" id="{B7A9C9D6-660D-0126-C536-62F86E32CF8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7" name="Rechte verbindingslijn 101">
                <a:extLst>
                  <a:ext uri="{FF2B5EF4-FFF2-40B4-BE49-F238E27FC236}">
                    <a16:creationId xmlns:a16="http://schemas.microsoft.com/office/drawing/2014/main" id="{19E5CB7D-7A8F-82B4-7E3A-046FB8ED95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8" name="Rechte verbindingslijn 102">
                <a:extLst>
                  <a:ext uri="{FF2B5EF4-FFF2-40B4-BE49-F238E27FC236}">
                    <a16:creationId xmlns:a16="http://schemas.microsoft.com/office/drawing/2014/main" id="{1D4573FC-96E7-EFEA-D457-D7AD4F889D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9" name="Rechthoek 103">
                <a:extLst>
                  <a:ext uri="{FF2B5EF4-FFF2-40B4-BE49-F238E27FC236}">
                    <a16:creationId xmlns:a16="http://schemas.microsoft.com/office/drawing/2014/main" id="{EAE97423-1E77-B256-38E8-50632505963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0" name="Rechthoek 104">
                <a:extLst>
                  <a:ext uri="{FF2B5EF4-FFF2-40B4-BE49-F238E27FC236}">
                    <a16:creationId xmlns:a16="http://schemas.microsoft.com/office/drawing/2014/main" id="{3BB53A96-7D1E-ED83-538E-B976E244819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1" name="Groep 105">
                <a:extLst>
                  <a:ext uri="{FF2B5EF4-FFF2-40B4-BE49-F238E27FC236}">
                    <a16:creationId xmlns:a16="http://schemas.microsoft.com/office/drawing/2014/main" id="{8A07405A-B3F1-56F9-2CD6-C03757A74F1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1" name="Rechthoek 115">
                  <a:extLst>
                    <a:ext uri="{FF2B5EF4-FFF2-40B4-BE49-F238E27FC236}">
                      <a16:creationId xmlns:a16="http://schemas.microsoft.com/office/drawing/2014/main" id="{0A404208-00F9-24A3-612D-4757999854A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2" name="Groep 116">
                  <a:extLst>
                    <a:ext uri="{FF2B5EF4-FFF2-40B4-BE49-F238E27FC236}">
                      <a16:creationId xmlns:a16="http://schemas.microsoft.com/office/drawing/2014/main" id="{B2CF9D7D-0F24-9EDA-FD5D-11A274036D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4" name="Rechte verbindingslijn 118">
                    <a:extLst>
                      <a:ext uri="{FF2B5EF4-FFF2-40B4-BE49-F238E27FC236}">
                        <a16:creationId xmlns:a16="http://schemas.microsoft.com/office/drawing/2014/main" id="{41301C57-CD2C-66DB-73DD-7C5F979386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19">
                    <a:extLst>
                      <a:ext uri="{FF2B5EF4-FFF2-40B4-BE49-F238E27FC236}">
                        <a16:creationId xmlns:a16="http://schemas.microsoft.com/office/drawing/2014/main" id="{EEB3E657-6E15-C865-BD22-37113D9D55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20">
                    <a:extLst>
                      <a:ext uri="{FF2B5EF4-FFF2-40B4-BE49-F238E27FC236}">
                        <a16:creationId xmlns:a16="http://schemas.microsoft.com/office/drawing/2014/main" id="{1E2DB4C8-CD4C-CDA1-120C-20AEA4AF3B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21">
                    <a:extLst>
                      <a:ext uri="{FF2B5EF4-FFF2-40B4-BE49-F238E27FC236}">
                        <a16:creationId xmlns:a16="http://schemas.microsoft.com/office/drawing/2014/main" id="{A7EE12CE-9D45-0AC8-5929-BBB92A2316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22">
                    <a:extLst>
                      <a:ext uri="{FF2B5EF4-FFF2-40B4-BE49-F238E27FC236}">
                        <a16:creationId xmlns:a16="http://schemas.microsoft.com/office/drawing/2014/main" id="{096C12B5-D1A4-9EDF-5E00-69ED25DAFA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3" name="Pijl: rechts 115">
                  <a:extLst>
                    <a:ext uri="{FF2B5EF4-FFF2-40B4-BE49-F238E27FC236}">
                      <a16:creationId xmlns:a16="http://schemas.microsoft.com/office/drawing/2014/main" id="{CE007E76-E507-9015-F554-7E5FE3E9413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Groep 106">
                <a:extLst>
                  <a:ext uri="{FF2B5EF4-FFF2-40B4-BE49-F238E27FC236}">
                    <a16:creationId xmlns:a16="http://schemas.microsoft.com/office/drawing/2014/main" id="{3F5F8FF2-0B96-8824-67FE-388CD847D92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3" name="Rechthoek 107">
                  <a:extLst>
                    <a:ext uri="{FF2B5EF4-FFF2-40B4-BE49-F238E27FC236}">
                      <a16:creationId xmlns:a16="http://schemas.microsoft.com/office/drawing/2014/main" id="{3B3D2505-EC02-D687-7C47-BD9BFF2763A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4" name="Groep 108">
                  <a:extLst>
                    <a:ext uri="{FF2B5EF4-FFF2-40B4-BE49-F238E27FC236}">
                      <a16:creationId xmlns:a16="http://schemas.microsoft.com/office/drawing/2014/main" id="{FA0EB1AB-EDAA-9702-71D3-2B2D00F8FA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6" name="Rechte verbindingslijn 110">
                    <a:extLst>
                      <a:ext uri="{FF2B5EF4-FFF2-40B4-BE49-F238E27FC236}">
                        <a16:creationId xmlns:a16="http://schemas.microsoft.com/office/drawing/2014/main" id="{1AB792DC-123E-4D05-67E7-E0F72FC82F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111">
                    <a:extLst>
                      <a:ext uri="{FF2B5EF4-FFF2-40B4-BE49-F238E27FC236}">
                        <a16:creationId xmlns:a16="http://schemas.microsoft.com/office/drawing/2014/main" id="{123CB34E-F3D4-FAE4-5A06-B98F6A3BF2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112">
                    <a:extLst>
                      <a:ext uri="{FF2B5EF4-FFF2-40B4-BE49-F238E27FC236}">
                        <a16:creationId xmlns:a16="http://schemas.microsoft.com/office/drawing/2014/main" id="{323557F1-7DE0-448B-022C-9FD60D863F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113">
                    <a:extLst>
                      <a:ext uri="{FF2B5EF4-FFF2-40B4-BE49-F238E27FC236}">
                        <a16:creationId xmlns:a16="http://schemas.microsoft.com/office/drawing/2014/main" id="{8413E614-32AB-B67E-E578-8262209E67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14">
                    <a:extLst>
                      <a:ext uri="{FF2B5EF4-FFF2-40B4-BE49-F238E27FC236}">
                        <a16:creationId xmlns:a16="http://schemas.microsoft.com/office/drawing/2014/main" id="{4281C31E-4DEC-E712-0275-5076A3AFD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5" name="Pijl: rechts 107">
                  <a:extLst>
                    <a:ext uri="{FF2B5EF4-FFF2-40B4-BE49-F238E27FC236}">
                      <a16:creationId xmlns:a16="http://schemas.microsoft.com/office/drawing/2014/main" id="{6820F275-C449-A706-71E6-461E8B5516B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9" name="Ovaal 93">
              <a:extLst>
                <a:ext uri="{FF2B5EF4-FFF2-40B4-BE49-F238E27FC236}">
                  <a16:creationId xmlns:a16="http://schemas.microsoft.com/office/drawing/2014/main" id="{5BDC85AC-5658-B8D9-2BDE-063558179F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0" name="Ovaal 94">
              <a:extLst>
                <a:ext uri="{FF2B5EF4-FFF2-40B4-BE49-F238E27FC236}">
                  <a16:creationId xmlns:a16="http://schemas.microsoft.com/office/drawing/2014/main" id="{31AF9EEC-4CD5-65D9-CCC5-C4039B5F63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1" name="Ovaal 95">
              <a:extLst>
                <a:ext uri="{FF2B5EF4-FFF2-40B4-BE49-F238E27FC236}">
                  <a16:creationId xmlns:a16="http://schemas.microsoft.com/office/drawing/2014/main" id="{962132BB-DF00-A761-7F9B-B58E651C2B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2" name="Afbeelding 96">
              <a:extLst>
                <a:ext uri="{FF2B5EF4-FFF2-40B4-BE49-F238E27FC236}">
                  <a16:creationId xmlns:a16="http://schemas.microsoft.com/office/drawing/2014/main" id="{C72DA39A-F10C-234D-8A65-C8F2849E7D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538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5785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5785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3308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3308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0831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20831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8352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8353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4349A1D-1A56-BBB7-71B1-AE7D8E3103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38590" y="2762044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C63CBC-4D99-0129-20FF-6834FB85D47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0767" y="2762044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913485C-F0CD-C0BE-FB16-4785559847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93636" y="276204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D7ABE3F-7477-AF44-3F1A-7CA886DFA7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65813" y="2749098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4" name="Titel 12">
            <a:extLst>
              <a:ext uri="{FF2B5EF4-FFF2-40B4-BE49-F238E27FC236}">
                <a16:creationId xmlns:a16="http://schemas.microsoft.com/office/drawing/2014/main" id="{943F6C41-9AEC-C5BC-694E-8B6F57D38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5" name="Tijdelijke aanduiding voor tekst 23">
            <a:extLst>
              <a:ext uri="{FF2B5EF4-FFF2-40B4-BE49-F238E27FC236}">
                <a16:creationId xmlns:a16="http://schemas.microsoft.com/office/drawing/2014/main" id="{5FA42967-0D33-80AC-FD2C-923F82EE5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3C86A4BF-0C2E-26A8-CC1A-587C1A93C3E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C48AEA1-705F-0C07-E17A-E2680D7A07AA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1EEE9104-1116-FD33-82E0-E962385A50B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F62801-60B9-A396-5796-7041D7F0229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BF4B56B0-4CC7-2909-6362-E9E3A1AA562A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7" name="Rechthoek 88">
              <a:extLst>
                <a:ext uri="{FF2B5EF4-FFF2-40B4-BE49-F238E27FC236}">
                  <a16:creationId xmlns:a16="http://schemas.microsoft.com/office/drawing/2014/main" id="{A78A32C5-078C-61FD-0559-8EEC045E10F5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8" name="Ovaal 89">
              <a:extLst>
                <a:ext uri="{FF2B5EF4-FFF2-40B4-BE49-F238E27FC236}">
                  <a16:creationId xmlns:a16="http://schemas.microsoft.com/office/drawing/2014/main" id="{9B576AEA-D7DB-C2F1-4492-FB29D0D560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Ovaal 90">
              <a:extLst>
                <a:ext uri="{FF2B5EF4-FFF2-40B4-BE49-F238E27FC236}">
                  <a16:creationId xmlns:a16="http://schemas.microsoft.com/office/drawing/2014/main" id="{327CBD11-1302-0D98-2AF3-EFF95DB668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Rechthoek 91">
              <a:extLst>
                <a:ext uri="{FF2B5EF4-FFF2-40B4-BE49-F238E27FC236}">
                  <a16:creationId xmlns:a16="http://schemas.microsoft.com/office/drawing/2014/main" id="{AB5A22A9-3142-17DC-A980-60FF8C4A594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1" name="VOORBEELD">
              <a:extLst>
                <a:ext uri="{FF2B5EF4-FFF2-40B4-BE49-F238E27FC236}">
                  <a16:creationId xmlns:a16="http://schemas.microsoft.com/office/drawing/2014/main" id="{C604264F-E57E-C026-934A-2544972128D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6" name="Rechthoek 97">
                <a:extLst>
                  <a:ext uri="{FF2B5EF4-FFF2-40B4-BE49-F238E27FC236}">
                    <a16:creationId xmlns:a16="http://schemas.microsoft.com/office/drawing/2014/main" id="{D088B425-2A4C-A5A5-B9E4-916237F4F59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7" name="Rechthoek 98">
                <a:extLst>
                  <a:ext uri="{FF2B5EF4-FFF2-40B4-BE49-F238E27FC236}">
                    <a16:creationId xmlns:a16="http://schemas.microsoft.com/office/drawing/2014/main" id="{A62D5862-656F-868F-8C9D-BFF5740907C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8" name="Groep 99">
                <a:extLst>
                  <a:ext uri="{FF2B5EF4-FFF2-40B4-BE49-F238E27FC236}">
                    <a16:creationId xmlns:a16="http://schemas.microsoft.com/office/drawing/2014/main" id="{18130B58-E330-F6E3-5E47-3F98090BAF0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9" name="Groep 130">
                  <a:extLst>
                    <a:ext uri="{FF2B5EF4-FFF2-40B4-BE49-F238E27FC236}">
                      <a16:creationId xmlns:a16="http://schemas.microsoft.com/office/drawing/2014/main" id="{E0CA606B-87F2-5484-6F39-7F5DA7F8B0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1" name="Rechte verbindingslijn 132">
                    <a:extLst>
                      <a:ext uri="{FF2B5EF4-FFF2-40B4-BE49-F238E27FC236}">
                        <a16:creationId xmlns:a16="http://schemas.microsoft.com/office/drawing/2014/main" id="{D5CAB794-BBAE-85CF-FD95-A76CA4FE5D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33">
                    <a:extLst>
                      <a:ext uri="{FF2B5EF4-FFF2-40B4-BE49-F238E27FC236}">
                        <a16:creationId xmlns:a16="http://schemas.microsoft.com/office/drawing/2014/main" id="{0D561657-0D81-6920-9536-8B7FABA619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34">
                    <a:extLst>
                      <a:ext uri="{FF2B5EF4-FFF2-40B4-BE49-F238E27FC236}">
                        <a16:creationId xmlns:a16="http://schemas.microsoft.com/office/drawing/2014/main" id="{895465AA-519E-FAD2-9DB8-C00A038663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35">
                    <a:extLst>
                      <a:ext uri="{FF2B5EF4-FFF2-40B4-BE49-F238E27FC236}">
                        <a16:creationId xmlns:a16="http://schemas.microsoft.com/office/drawing/2014/main" id="{D8224A44-6C19-FD87-A014-B42542C033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36">
                    <a:extLst>
                      <a:ext uri="{FF2B5EF4-FFF2-40B4-BE49-F238E27FC236}">
                        <a16:creationId xmlns:a16="http://schemas.microsoft.com/office/drawing/2014/main" id="{0E7A061F-D6B4-2C21-D403-F9203EC5BD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0" name="Pijl: rechts 129">
                  <a:extLst>
                    <a:ext uri="{FF2B5EF4-FFF2-40B4-BE49-F238E27FC236}">
                      <a16:creationId xmlns:a16="http://schemas.microsoft.com/office/drawing/2014/main" id="{5311F014-C4B0-7507-D2B4-9CC49C764E4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9" name="Groep 100">
                <a:extLst>
                  <a:ext uri="{FF2B5EF4-FFF2-40B4-BE49-F238E27FC236}">
                    <a16:creationId xmlns:a16="http://schemas.microsoft.com/office/drawing/2014/main" id="{6822EA4C-1643-BC17-200E-1C5942A2BFB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2" name="Groep 123">
                  <a:extLst>
                    <a:ext uri="{FF2B5EF4-FFF2-40B4-BE49-F238E27FC236}">
                      <a16:creationId xmlns:a16="http://schemas.microsoft.com/office/drawing/2014/main" id="{D2FD71F7-98E1-1054-788A-7920ADFEB1A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4" name="Rechte verbindingslijn 125">
                    <a:extLst>
                      <a:ext uri="{FF2B5EF4-FFF2-40B4-BE49-F238E27FC236}">
                        <a16:creationId xmlns:a16="http://schemas.microsoft.com/office/drawing/2014/main" id="{BA1B997F-BE37-FAB2-B02C-497ACFE83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26">
                    <a:extLst>
                      <a:ext uri="{FF2B5EF4-FFF2-40B4-BE49-F238E27FC236}">
                        <a16:creationId xmlns:a16="http://schemas.microsoft.com/office/drawing/2014/main" id="{B48701EC-7BAF-1893-A4F2-57A1A2B870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27">
                    <a:extLst>
                      <a:ext uri="{FF2B5EF4-FFF2-40B4-BE49-F238E27FC236}">
                        <a16:creationId xmlns:a16="http://schemas.microsoft.com/office/drawing/2014/main" id="{10006C6C-B0C7-AD62-C7BC-AAEE9E4B69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28">
                    <a:extLst>
                      <a:ext uri="{FF2B5EF4-FFF2-40B4-BE49-F238E27FC236}">
                        <a16:creationId xmlns:a16="http://schemas.microsoft.com/office/drawing/2014/main" id="{0B35BBD0-BF56-F0EC-7734-996402E501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29">
                    <a:extLst>
                      <a:ext uri="{FF2B5EF4-FFF2-40B4-BE49-F238E27FC236}">
                        <a16:creationId xmlns:a16="http://schemas.microsoft.com/office/drawing/2014/main" id="{D76CD2C6-65EC-8673-7FC8-3DD251FB7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3" name="Pijl: rechts 122">
                  <a:extLst>
                    <a:ext uri="{FF2B5EF4-FFF2-40B4-BE49-F238E27FC236}">
                      <a16:creationId xmlns:a16="http://schemas.microsoft.com/office/drawing/2014/main" id="{36F85B22-3E96-F7CB-BFF2-29C66F70CF1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0" name="Rechte verbindingslijn 101">
                <a:extLst>
                  <a:ext uri="{FF2B5EF4-FFF2-40B4-BE49-F238E27FC236}">
                    <a16:creationId xmlns:a16="http://schemas.microsoft.com/office/drawing/2014/main" id="{339A32AB-2E64-1672-FE42-A5E93D9DB6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1" name="Rechte verbindingslijn 102">
                <a:extLst>
                  <a:ext uri="{FF2B5EF4-FFF2-40B4-BE49-F238E27FC236}">
                    <a16:creationId xmlns:a16="http://schemas.microsoft.com/office/drawing/2014/main" id="{6543DAC7-9893-E1D9-C03F-F6564CBC5E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2" name="Rechthoek 103">
                <a:extLst>
                  <a:ext uri="{FF2B5EF4-FFF2-40B4-BE49-F238E27FC236}">
                    <a16:creationId xmlns:a16="http://schemas.microsoft.com/office/drawing/2014/main" id="{77330B3E-6ABF-39E6-C7B8-D25738C06DB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3" name="Rechthoek 104">
                <a:extLst>
                  <a:ext uri="{FF2B5EF4-FFF2-40B4-BE49-F238E27FC236}">
                    <a16:creationId xmlns:a16="http://schemas.microsoft.com/office/drawing/2014/main" id="{CB2765DB-6F58-E0AB-A6E0-7684959900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4" name="Groep 105">
                <a:extLst>
                  <a:ext uri="{FF2B5EF4-FFF2-40B4-BE49-F238E27FC236}">
                    <a16:creationId xmlns:a16="http://schemas.microsoft.com/office/drawing/2014/main" id="{6C10819D-EDA1-F353-3566-559E3C95993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4" name="Rechthoek 115">
                  <a:extLst>
                    <a:ext uri="{FF2B5EF4-FFF2-40B4-BE49-F238E27FC236}">
                      <a16:creationId xmlns:a16="http://schemas.microsoft.com/office/drawing/2014/main" id="{7DA333F3-E96F-5EF2-5778-CCD1971CB67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5" name="Groep 116">
                  <a:extLst>
                    <a:ext uri="{FF2B5EF4-FFF2-40B4-BE49-F238E27FC236}">
                      <a16:creationId xmlns:a16="http://schemas.microsoft.com/office/drawing/2014/main" id="{A7A7F2CC-5FE5-68E5-A4D8-617DF261D90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7" name="Rechte verbindingslijn 118">
                    <a:extLst>
                      <a:ext uri="{FF2B5EF4-FFF2-40B4-BE49-F238E27FC236}">
                        <a16:creationId xmlns:a16="http://schemas.microsoft.com/office/drawing/2014/main" id="{BBFDB59E-721B-2523-00E0-96675424A0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19">
                    <a:extLst>
                      <a:ext uri="{FF2B5EF4-FFF2-40B4-BE49-F238E27FC236}">
                        <a16:creationId xmlns:a16="http://schemas.microsoft.com/office/drawing/2014/main" id="{325C06DE-8842-A69D-9A86-A15B7371CB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20">
                    <a:extLst>
                      <a:ext uri="{FF2B5EF4-FFF2-40B4-BE49-F238E27FC236}">
                        <a16:creationId xmlns:a16="http://schemas.microsoft.com/office/drawing/2014/main" id="{7A25299D-B2C4-D22B-B0BD-783A957B7B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21">
                    <a:extLst>
                      <a:ext uri="{FF2B5EF4-FFF2-40B4-BE49-F238E27FC236}">
                        <a16:creationId xmlns:a16="http://schemas.microsoft.com/office/drawing/2014/main" id="{AA04B584-A582-CEF8-3873-D4E4340C8E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22">
                    <a:extLst>
                      <a:ext uri="{FF2B5EF4-FFF2-40B4-BE49-F238E27FC236}">
                        <a16:creationId xmlns:a16="http://schemas.microsoft.com/office/drawing/2014/main" id="{635CF02E-EE18-BC68-0185-7884B86DDB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6" name="Pijl: rechts 115">
                  <a:extLst>
                    <a:ext uri="{FF2B5EF4-FFF2-40B4-BE49-F238E27FC236}">
                      <a16:creationId xmlns:a16="http://schemas.microsoft.com/office/drawing/2014/main" id="{BFECC4FD-5891-4BCB-8C9A-2F2AF1C5F92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5" name="Groep 106">
                <a:extLst>
                  <a:ext uri="{FF2B5EF4-FFF2-40B4-BE49-F238E27FC236}">
                    <a16:creationId xmlns:a16="http://schemas.microsoft.com/office/drawing/2014/main" id="{E481D9EA-4500-BEAC-09AF-F57A716DE15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6" name="Rechthoek 107">
                  <a:extLst>
                    <a:ext uri="{FF2B5EF4-FFF2-40B4-BE49-F238E27FC236}">
                      <a16:creationId xmlns:a16="http://schemas.microsoft.com/office/drawing/2014/main" id="{C3C87FBC-A355-2DDF-819A-6F851985EB3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7" name="Groep 108">
                  <a:extLst>
                    <a:ext uri="{FF2B5EF4-FFF2-40B4-BE49-F238E27FC236}">
                      <a16:creationId xmlns:a16="http://schemas.microsoft.com/office/drawing/2014/main" id="{40D96BD7-4B69-1241-CB20-54372BD800F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9" name="Rechte verbindingslijn 110">
                    <a:extLst>
                      <a:ext uri="{FF2B5EF4-FFF2-40B4-BE49-F238E27FC236}">
                        <a16:creationId xmlns:a16="http://schemas.microsoft.com/office/drawing/2014/main" id="{EF84A632-5C52-89CD-A98D-1C6B41C2B4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11">
                    <a:extLst>
                      <a:ext uri="{FF2B5EF4-FFF2-40B4-BE49-F238E27FC236}">
                        <a16:creationId xmlns:a16="http://schemas.microsoft.com/office/drawing/2014/main" id="{DA1485D7-8CD6-B9A9-FF93-A87524178C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12">
                    <a:extLst>
                      <a:ext uri="{FF2B5EF4-FFF2-40B4-BE49-F238E27FC236}">
                        <a16:creationId xmlns:a16="http://schemas.microsoft.com/office/drawing/2014/main" id="{B9A9E58D-DEFE-9339-CC05-BB708BACA8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13">
                    <a:extLst>
                      <a:ext uri="{FF2B5EF4-FFF2-40B4-BE49-F238E27FC236}">
                        <a16:creationId xmlns:a16="http://schemas.microsoft.com/office/drawing/2014/main" id="{A0DD3C20-0720-03EA-396D-7F0D5A35F9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14">
                    <a:extLst>
                      <a:ext uri="{FF2B5EF4-FFF2-40B4-BE49-F238E27FC236}">
                        <a16:creationId xmlns:a16="http://schemas.microsoft.com/office/drawing/2014/main" id="{F351E5C8-02BC-A57B-95E5-B48A098541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8" name="Pijl: rechts 107">
                  <a:extLst>
                    <a:ext uri="{FF2B5EF4-FFF2-40B4-BE49-F238E27FC236}">
                      <a16:creationId xmlns:a16="http://schemas.microsoft.com/office/drawing/2014/main" id="{56B81C3D-274E-0D38-9071-A0A57CFA29B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2" name="Ovaal 93">
              <a:extLst>
                <a:ext uri="{FF2B5EF4-FFF2-40B4-BE49-F238E27FC236}">
                  <a16:creationId xmlns:a16="http://schemas.microsoft.com/office/drawing/2014/main" id="{F866F975-D617-5B90-A82F-497CC72A19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3" name="Ovaal 94">
              <a:extLst>
                <a:ext uri="{FF2B5EF4-FFF2-40B4-BE49-F238E27FC236}">
                  <a16:creationId xmlns:a16="http://schemas.microsoft.com/office/drawing/2014/main" id="{49A1FF72-D86A-28C2-0BE5-7C0F6C94DC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4" name="Ovaal 95">
              <a:extLst>
                <a:ext uri="{FF2B5EF4-FFF2-40B4-BE49-F238E27FC236}">
                  <a16:creationId xmlns:a16="http://schemas.microsoft.com/office/drawing/2014/main" id="{0C91EC89-CFCE-9DA1-40D3-67E415B25E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5" name="Afbeelding 96">
              <a:extLst>
                <a:ext uri="{FF2B5EF4-FFF2-40B4-BE49-F238E27FC236}">
                  <a16:creationId xmlns:a16="http://schemas.microsoft.com/office/drawing/2014/main" id="{8730737C-D357-DF77-7DEC-7035B2D874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764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6704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6703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24558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24557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411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2410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20265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20264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09A21E5-97EB-628C-8B74-5A4C44E68A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68559" y="272346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4AD738-7F91-C90D-A9C0-3B69FC9526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56616" y="2723460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69C64CA-887A-B10C-C922-4D7731C826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59368" y="2723458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D41B1E2-5FFE-DABE-EC4A-B3A4C8D7E8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762120" y="2710514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D1808C1-20F1-B846-0D5D-B5DC886F17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0705" y="2723457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7" name="Titel 12">
            <a:extLst>
              <a:ext uri="{FF2B5EF4-FFF2-40B4-BE49-F238E27FC236}">
                <a16:creationId xmlns:a16="http://schemas.microsoft.com/office/drawing/2014/main" id="{0774E475-41D9-B051-4D1E-4A6746895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8" name="Tijdelijke aanduiding voor tekst 23">
            <a:extLst>
              <a:ext uri="{FF2B5EF4-FFF2-40B4-BE49-F238E27FC236}">
                <a16:creationId xmlns:a16="http://schemas.microsoft.com/office/drawing/2014/main" id="{41927609-AB7C-7ED0-FD12-A893BA84C1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ABB8D29-537F-7F06-FFFF-62D27FB9389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3EE0B391-1418-F929-0777-4A8365D419D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94D0BA19-E9EE-10A8-9AD7-29BC54AD23A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88A1C-69E8-C5C3-9D0C-3CA5509D262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819FC3BC-CE0C-2B7E-3F1B-F54F6C6542C8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0" name="Rechthoek 88">
              <a:extLst>
                <a:ext uri="{FF2B5EF4-FFF2-40B4-BE49-F238E27FC236}">
                  <a16:creationId xmlns:a16="http://schemas.microsoft.com/office/drawing/2014/main" id="{41E113A6-106F-5D3F-49B9-0F640D20032E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1" name="Ovaal 89">
              <a:extLst>
                <a:ext uri="{FF2B5EF4-FFF2-40B4-BE49-F238E27FC236}">
                  <a16:creationId xmlns:a16="http://schemas.microsoft.com/office/drawing/2014/main" id="{B35B89FE-8967-B17D-3E27-B9826E8B48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Ovaal 90">
              <a:extLst>
                <a:ext uri="{FF2B5EF4-FFF2-40B4-BE49-F238E27FC236}">
                  <a16:creationId xmlns:a16="http://schemas.microsoft.com/office/drawing/2014/main" id="{A6277565-8BAF-7CF5-CF3A-B637E8A903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Rechthoek 91">
              <a:extLst>
                <a:ext uri="{FF2B5EF4-FFF2-40B4-BE49-F238E27FC236}">
                  <a16:creationId xmlns:a16="http://schemas.microsoft.com/office/drawing/2014/main" id="{1BEFAB22-50C3-FA03-7BD8-67533A9DEB1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4" name="VOORBEELD">
              <a:extLst>
                <a:ext uri="{FF2B5EF4-FFF2-40B4-BE49-F238E27FC236}">
                  <a16:creationId xmlns:a16="http://schemas.microsoft.com/office/drawing/2014/main" id="{59CE62E8-A1F1-6B36-1648-0BF8B1BDEEF4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9" name="Rechthoek 97">
                <a:extLst>
                  <a:ext uri="{FF2B5EF4-FFF2-40B4-BE49-F238E27FC236}">
                    <a16:creationId xmlns:a16="http://schemas.microsoft.com/office/drawing/2014/main" id="{84157342-0321-4B66-8F4C-7F4789535DF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0" name="Rechthoek 98">
                <a:extLst>
                  <a:ext uri="{FF2B5EF4-FFF2-40B4-BE49-F238E27FC236}">
                    <a16:creationId xmlns:a16="http://schemas.microsoft.com/office/drawing/2014/main" id="{196A59CA-840A-5FD7-D2EE-CBCB596B1C7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1" name="Groep 99">
                <a:extLst>
                  <a:ext uri="{FF2B5EF4-FFF2-40B4-BE49-F238E27FC236}">
                    <a16:creationId xmlns:a16="http://schemas.microsoft.com/office/drawing/2014/main" id="{B1FFBB46-DD76-C0DF-3559-FF716C8639D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2" name="Groep 130">
                  <a:extLst>
                    <a:ext uri="{FF2B5EF4-FFF2-40B4-BE49-F238E27FC236}">
                      <a16:creationId xmlns:a16="http://schemas.microsoft.com/office/drawing/2014/main" id="{8E00E20D-396C-7A12-DDC3-5FF0E75B991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4" name="Rechte verbindingslijn 132">
                    <a:extLst>
                      <a:ext uri="{FF2B5EF4-FFF2-40B4-BE49-F238E27FC236}">
                        <a16:creationId xmlns:a16="http://schemas.microsoft.com/office/drawing/2014/main" id="{39CA7A6C-9D2C-8FD2-FD92-5FBB262D63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33">
                    <a:extLst>
                      <a:ext uri="{FF2B5EF4-FFF2-40B4-BE49-F238E27FC236}">
                        <a16:creationId xmlns:a16="http://schemas.microsoft.com/office/drawing/2014/main" id="{CBB974FF-5BC8-E188-58E2-12EE18369C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34">
                    <a:extLst>
                      <a:ext uri="{FF2B5EF4-FFF2-40B4-BE49-F238E27FC236}">
                        <a16:creationId xmlns:a16="http://schemas.microsoft.com/office/drawing/2014/main" id="{59BB1D15-17E3-F147-1344-98645CA8D3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35">
                    <a:extLst>
                      <a:ext uri="{FF2B5EF4-FFF2-40B4-BE49-F238E27FC236}">
                        <a16:creationId xmlns:a16="http://schemas.microsoft.com/office/drawing/2014/main" id="{0B1A21E9-9105-0895-5BC1-99794A96C7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36">
                    <a:extLst>
                      <a:ext uri="{FF2B5EF4-FFF2-40B4-BE49-F238E27FC236}">
                        <a16:creationId xmlns:a16="http://schemas.microsoft.com/office/drawing/2014/main" id="{060F9CA5-C738-0CCD-A580-0B25B89D54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9">
                  <a:extLst>
                    <a:ext uri="{FF2B5EF4-FFF2-40B4-BE49-F238E27FC236}">
                      <a16:creationId xmlns:a16="http://schemas.microsoft.com/office/drawing/2014/main" id="{AE8A3539-65F8-5A18-4B1F-0E20A64118D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Groep 100">
                <a:extLst>
                  <a:ext uri="{FF2B5EF4-FFF2-40B4-BE49-F238E27FC236}">
                    <a16:creationId xmlns:a16="http://schemas.microsoft.com/office/drawing/2014/main" id="{81AED5B1-3671-04AD-E91F-8A28C1B08B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5" name="Groep 123">
                  <a:extLst>
                    <a:ext uri="{FF2B5EF4-FFF2-40B4-BE49-F238E27FC236}">
                      <a16:creationId xmlns:a16="http://schemas.microsoft.com/office/drawing/2014/main" id="{1C78B103-740F-7FA7-BFF2-4B52BCD545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125">
                    <a:extLst>
                      <a:ext uri="{FF2B5EF4-FFF2-40B4-BE49-F238E27FC236}">
                        <a16:creationId xmlns:a16="http://schemas.microsoft.com/office/drawing/2014/main" id="{55AB3593-EC1E-FCFC-983B-CC50190034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26">
                    <a:extLst>
                      <a:ext uri="{FF2B5EF4-FFF2-40B4-BE49-F238E27FC236}">
                        <a16:creationId xmlns:a16="http://schemas.microsoft.com/office/drawing/2014/main" id="{75925B0F-AAD3-0FD7-18C9-C3F48EB5D9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27">
                    <a:extLst>
                      <a:ext uri="{FF2B5EF4-FFF2-40B4-BE49-F238E27FC236}">
                        <a16:creationId xmlns:a16="http://schemas.microsoft.com/office/drawing/2014/main" id="{126FC775-8561-39AF-1041-3898327446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28">
                    <a:extLst>
                      <a:ext uri="{FF2B5EF4-FFF2-40B4-BE49-F238E27FC236}">
                        <a16:creationId xmlns:a16="http://schemas.microsoft.com/office/drawing/2014/main" id="{EDB35A13-A6BA-2078-B3E9-BC69FF7CA9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9">
                    <a:extLst>
                      <a:ext uri="{FF2B5EF4-FFF2-40B4-BE49-F238E27FC236}">
                        <a16:creationId xmlns:a16="http://schemas.microsoft.com/office/drawing/2014/main" id="{E0E766BB-C6A9-BA31-F7CA-900378CC6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2">
                  <a:extLst>
                    <a:ext uri="{FF2B5EF4-FFF2-40B4-BE49-F238E27FC236}">
                      <a16:creationId xmlns:a16="http://schemas.microsoft.com/office/drawing/2014/main" id="{4BE7972A-7A6F-F7D2-57DE-DB20BC3AA96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3" name="Rechte verbindingslijn 101">
                <a:extLst>
                  <a:ext uri="{FF2B5EF4-FFF2-40B4-BE49-F238E27FC236}">
                    <a16:creationId xmlns:a16="http://schemas.microsoft.com/office/drawing/2014/main" id="{7122F04F-0944-C31A-8592-1FE2CCD1E6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4" name="Rechte verbindingslijn 102">
                <a:extLst>
                  <a:ext uri="{FF2B5EF4-FFF2-40B4-BE49-F238E27FC236}">
                    <a16:creationId xmlns:a16="http://schemas.microsoft.com/office/drawing/2014/main" id="{30974B92-0FE0-CC71-3996-741590EBB3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5" name="Rechthoek 103">
                <a:extLst>
                  <a:ext uri="{FF2B5EF4-FFF2-40B4-BE49-F238E27FC236}">
                    <a16:creationId xmlns:a16="http://schemas.microsoft.com/office/drawing/2014/main" id="{4829A601-61CB-B75C-6391-21EC44BC52B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6" name="Rechthoek 104">
                <a:extLst>
                  <a:ext uri="{FF2B5EF4-FFF2-40B4-BE49-F238E27FC236}">
                    <a16:creationId xmlns:a16="http://schemas.microsoft.com/office/drawing/2014/main" id="{32823933-FDAB-131F-D3D5-EDE57E527CB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7" name="Groep 105">
                <a:extLst>
                  <a:ext uri="{FF2B5EF4-FFF2-40B4-BE49-F238E27FC236}">
                    <a16:creationId xmlns:a16="http://schemas.microsoft.com/office/drawing/2014/main" id="{5E569B9E-7F96-36ED-34CA-E6EE24B4F3B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7" name="Rechthoek 115">
                  <a:extLst>
                    <a:ext uri="{FF2B5EF4-FFF2-40B4-BE49-F238E27FC236}">
                      <a16:creationId xmlns:a16="http://schemas.microsoft.com/office/drawing/2014/main" id="{61DBAB65-2C7A-B45F-C57A-549FDFDC76A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8" name="Groep 116">
                  <a:extLst>
                    <a:ext uri="{FF2B5EF4-FFF2-40B4-BE49-F238E27FC236}">
                      <a16:creationId xmlns:a16="http://schemas.microsoft.com/office/drawing/2014/main" id="{4458FF77-135A-13B8-BD9C-D0E0D596D7E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0" name="Rechte verbindingslijn 118">
                    <a:extLst>
                      <a:ext uri="{FF2B5EF4-FFF2-40B4-BE49-F238E27FC236}">
                        <a16:creationId xmlns:a16="http://schemas.microsoft.com/office/drawing/2014/main" id="{5787E785-FFFC-A832-34E3-7C56BCC8B6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9">
                    <a:extLst>
                      <a:ext uri="{FF2B5EF4-FFF2-40B4-BE49-F238E27FC236}">
                        <a16:creationId xmlns:a16="http://schemas.microsoft.com/office/drawing/2014/main" id="{4E627370-7158-0BCB-0F67-622CE97ED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20">
                    <a:extLst>
                      <a:ext uri="{FF2B5EF4-FFF2-40B4-BE49-F238E27FC236}">
                        <a16:creationId xmlns:a16="http://schemas.microsoft.com/office/drawing/2014/main" id="{41F5ED6B-D09A-6F12-90DB-F96731D98D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21">
                    <a:extLst>
                      <a:ext uri="{FF2B5EF4-FFF2-40B4-BE49-F238E27FC236}">
                        <a16:creationId xmlns:a16="http://schemas.microsoft.com/office/drawing/2014/main" id="{F7F4BED9-E525-9EAE-4986-01256F2F3E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22">
                    <a:extLst>
                      <a:ext uri="{FF2B5EF4-FFF2-40B4-BE49-F238E27FC236}">
                        <a16:creationId xmlns:a16="http://schemas.microsoft.com/office/drawing/2014/main" id="{0520637B-9F89-2264-82B8-6D7E5E0FC3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15">
                  <a:extLst>
                    <a:ext uri="{FF2B5EF4-FFF2-40B4-BE49-F238E27FC236}">
                      <a16:creationId xmlns:a16="http://schemas.microsoft.com/office/drawing/2014/main" id="{7546A39B-73A1-31BA-03D1-5877A1EE928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ep 106">
                <a:extLst>
                  <a:ext uri="{FF2B5EF4-FFF2-40B4-BE49-F238E27FC236}">
                    <a16:creationId xmlns:a16="http://schemas.microsoft.com/office/drawing/2014/main" id="{C9CBFD97-28A6-A6EB-DA67-15E058AED3C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9" name="Rechthoek 107">
                  <a:extLst>
                    <a:ext uri="{FF2B5EF4-FFF2-40B4-BE49-F238E27FC236}">
                      <a16:creationId xmlns:a16="http://schemas.microsoft.com/office/drawing/2014/main" id="{3AC8E873-83FA-23EA-70B8-EB2908EB7B2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0" name="Groep 108">
                  <a:extLst>
                    <a:ext uri="{FF2B5EF4-FFF2-40B4-BE49-F238E27FC236}">
                      <a16:creationId xmlns:a16="http://schemas.microsoft.com/office/drawing/2014/main" id="{5FAC51A0-6D01-983E-870A-2BEF536DB4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2" name="Rechte verbindingslijn 110">
                    <a:extLst>
                      <a:ext uri="{FF2B5EF4-FFF2-40B4-BE49-F238E27FC236}">
                        <a16:creationId xmlns:a16="http://schemas.microsoft.com/office/drawing/2014/main" id="{6DC3F181-25FE-7D37-B122-A8DFF0CA75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11">
                    <a:extLst>
                      <a:ext uri="{FF2B5EF4-FFF2-40B4-BE49-F238E27FC236}">
                        <a16:creationId xmlns:a16="http://schemas.microsoft.com/office/drawing/2014/main" id="{C3D0CA25-AC01-843F-05F0-77DFBC0E16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12">
                    <a:extLst>
                      <a:ext uri="{FF2B5EF4-FFF2-40B4-BE49-F238E27FC236}">
                        <a16:creationId xmlns:a16="http://schemas.microsoft.com/office/drawing/2014/main" id="{E9365906-9762-D881-BB91-55AEEBF2FF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13">
                    <a:extLst>
                      <a:ext uri="{FF2B5EF4-FFF2-40B4-BE49-F238E27FC236}">
                        <a16:creationId xmlns:a16="http://schemas.microsoft.com/office/drawing/2014/main" id="{C6DB74AD-50E6-9BC6-5A92-4BE88D76CA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14">
                    <a:extLst>
                      <a:ext uri="{FF2B5EF4-FFF2-40B4-BE49-F238E27FC236}">
                        <a16:creationId xmlns:a16="http://schemas.microsoft.com/office/drawing/2014/main" id="{6710DD11-DBA1-7181-41F2-AE9C2E8F97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1" name="Pijl: rechts 107">
                  <a:extLst>
                    <a:ext uri="{FF2B5EF4-FFF2-40B4-BE49-F238E27FC236}">
                      <a16:creationId xmlns:a16="http://schemas.microsoft.com/office/drawing/2014/main" id="{EE989530-E3F8-91CC-8118-79848FB80C4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5" name="Ovaal 93">
              <a:extLst>
                <a:ext uri="{FF2B5EF4-FFF2-40B4-BE49-F238E27FC236}">
                  <a16:creationId xmlns:a16="http://schemas.microsoft.com/office/drawing/2014/main" id="{AF0D2EFD-F731-B13C-E2F1-C26205BEE6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Ovaal 94">
              <a:extLst>
                <a:ext uri="{FF2B5EF4-FFF2-40B4-BE49-F238E27FC236}">
                  <a16:creationId xmlns:a16="http://schemas.microsoft.com/office/drawing/2014/main" id="{06226A14-44FE-29D7-1D6B-F6F4326FA6A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Ovaal 95">
              <a:extLst>
                <a:ext uri="{FF2B5EF4-FFF2-40B4-BE49-F238E27FC236}">
                  <a16:creationId xmlns:a16="http://schemas.microsoft.com/office/drawing/2014/main" id="{0FC3986F-B07A-38ED-88A7-97CAB4DD6A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8" name="Afbeelding 96">
              <a:extLst>
                <a:ext uri="{FF2B5EF4-FFF2-40B4-BE49-F238E27FC236}">
                  <a16:creationId xmlns:a16="http://schemas.microsoft.com/office/drawing/2014/main" id="{06820364-7B60-69AA-926A-0EB6048A5E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63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4605447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4605446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4605444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3007155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3009469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3001567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360" y="3936104"/>
            <a:ext cx="3160832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870B3C58-5723-8517-3E4D-F5EE5402F5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0384" y="3938417"/>
            <a:ext cx="3160832" cy="365341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C4AD7067-451B-F140-0BC8-27A2462BC5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6408" y="3930516"/>
            <a:ext cx="3160832" cy="373594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C9F781F-2E02-9413-0D27-566F9DE8B6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53188" y="717869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E2A6D191-A944-E88F-1A99-633787B062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9210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F107E025-177C-3C55-A3CC-2483FBFA0B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5233" y="717869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861472-70DC-4080-80CA-4A61E50BC36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16D8D9D7-B5CB-FE1F-C2E9-FD8953A8779E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15/11/2023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B65FA3A2-3CF0-6B3E-1EE8-1FCCCCEB85C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CBDC15E-8C69-EEB3-0ECA-85AE59C18FD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74" name="Groep 87">
            <a:extLst>
              <a:ext uri="{FF2B5EF4-FFF2-40B4-BE49-F238E27FC236}">
                <a16:creationId xmlns:a16="http://schemas.microsoft.com/office/drawing/2014/main" id="{973FE203-658A-D72B-CF9B-C0803070A508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5" name="Rechthoek 88">
              <a:extLst>
                <a:ext uri="{FF2B5EF4-FFF2-40B4-BE49-F238E27FC236}">
                  <a16:creationId xmlns:a16="http://schemas.microsoft.com/office/drawing/2014/main" id="{B429C7E1-32D1-EBED-A6ED-CC12C103083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6" name="Ovaal 89">
              <a:extLst>
                <a:ext uri="{FF2B5EF4-FFF2-40B4-BE49-F238E27FC236}">
                  <a16:creationId xmlns:a16="http://schemas.microsoft.com/office/drawing/2014/main" id="{152FC9AC-0B6B-2910-42E1-5075A0ED89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Ovaal 90">
              <a:extLst>
                <a:ext uri="{FF2B5EF4-FFF2-40B4-BE49-F238E27FC236}">
                  <a16:creationId xmlns:a16="http://schemas.microsoft.com/office/drawing/2014/main" id="{D45AFA32-3DD4-C6EF-462A-EDC287FACC6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8" name="Rechthoek 91">
              <a:extLst>
                <a:ext uri="{FF2B5EF4-FFF2-40B4-BE49-F238E27FC236}">
                  <a16:creationId xmlns:a16="http://schemas.microsoft.com/office/drawing/2014/main" id="{3A873BC5-4B02-DC05-9561-C8B02741EC3C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" name="VOORBEELD">
              <a:extLst>
                <a:ext uri="{FF2B5EF4-FFF2-40B4-BE49-F238E27FC236}">
                  <a16:creationId xmlns:a16="http://schemas.microsoft.com/office/drawing/2014/main" id="{3ED7921E-1E33-2702-AFD6-E5ADD6A8D6E9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4" name="Rechthoek 97">
                <a:extLst>
                  <a:ext uri="{FF2B5EF4-FFF2-40B4-BE49-F238E27FC236}">
                    <a16:creationId xmlns:a16="http://schemas.microsoft.com/office/drawing/2014/main" id="{69C40D82-01A9-1268-F219-1A01E2806DB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5" name="Rechthoek 98">
                <a:extLst>
                  <a:ext uri="{FF2B5EF4-FFF2-40B4-BE49-F238E27FC236}">
                    <a16:creationId xmlns:a16="http://schemas.microsoft.com/office/drawing/2014/main" id="{645AE40B-9455-5B25-D485-07B354E8041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6" name="Groep 99">
                <a:extLst>
                  <a:ext uri="{FF2B5EF4-FFF2-40B4-BE49-F238E27FC236}">
                    <a16:creationId xmlns:a16="http://schemas.microsoft.com/office/drawing/2014/main" id="{70B1B5D9-D693-1B6C-38E4-8A303DA4DB1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7" name="Groep 130">
                  <a:extLst>
                    <a:ext uri="{FF2B5EF4-FFF2-40B4-BE49-F238E27FC236}">
                      <a16:creationId xmlns:a16="http://schemas.microsoft.com/office/drawing/2014/main" id="{62EC2BEE-B19D-8168-8C62-8BE2085F626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9" name="Rechte verbindingslijn 132">
                    <a:extLst>
                      <a:ext uri="{FF2B5EF4-FFF2-40B4-BE49-F238E27FC236}">
                        <a16:creationId xmlns:a16="http://schemas.microsoft.com/office/drawing/2014/main" id="{65F5AA76-DFEF-E43A-B272-511651B39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33">
                    <a:extLst>
                      <a:ext uri="{FF2B5EF4-FFF2-40B4-BE49-F238E27FC236}">
                        <a16:creationId xmlns:a16="http://schemas.microsoft.com/office/drawing/2014/main" id="{4721334F-AF99-5C74-6E2A-0DE9C31716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34">
                    <a:extLst>
                      <a:ext uri="{FF2B5EF4-FFF2-40B4-BE49-F238E27FC236}">
                        <a16:creationId xmlns:a16="http://schemas.microsoft.com/office/drawing/2014/main" id="{DD019E37-2A07-CE74-21B5-1340C1C50B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35">
                    <a:extLst>
                      <a:ext uri="{FF2B5EF4-FFF2-40B4-BE49-F238E27FC236}">
                        <a16:creationId xmlns:a16="http://schemas.microsoft.com/office/drawing/2014/main" id="{FD3D3D8C-A02F-8EC3-3AB9-67EAD3E9EB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36">
                    <a:extLst>
                      <a:ext uri="{FF2B5EF4-FFF2-40B4-BE49-F238E27FC236}">
                        <a16:creationId xmlns:a16="http://schemas.microsoft.com/office/drawing/2014/main" id="{1E34A984-DE5C-42C2-E149-0043396ACB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8" name="Pijl: rechts 129">
                  <a:extLst>
                    <a:ext uri="{FF2B5EF4-FFF2-40B4-BE49-F238E27FC236}">
                      <a16:creationId xmlns:a16="http://schemas.microsoft.com/office/drawing/2014/main" id="{4CDB87A8-1392-F141-2EFD-8414608EC22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7" name="Groep 100">
                <a:extLst>
                  <a:ext uri="{FF2B5EF4-FFF2-40B4-BE49-F238E27FC236}">
                    <a16:creationId xmlns:a16="http://schemas.microsoft.com/office/drawing/2014/main" id="{5944A9BA-A7E5-FDCB-A434-D27E55FCFD4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0" name="Groep 123">
                  <a:extLst>
                    <a:ext uri="{FF2B5EF4-FFF2-40B4-BE49-F238E27FC236}">
                      <a16:creationId xmlns:a16="http://schemas.microsoft.com/office/drawing/2014/main" id="{90C319AE-110A-92D3-B9DA-9A5AC69D9A9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2" name="Rechte verbindingslijn 125">
                    <a:extLst>
                      <a:ext uri="{FF2B5EF4-FFF2-40B4-BE49-F238E27FC236}">
                        <a16:creationId xmlns:a16="http://schemas.microsoft.com/office/drawing/2014/main" id="{58AC71F4-FC79-A53B-B5AE-720ABB3565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26">
                    <a:extLst>
                      <a:ext uri="{FF2B5EF4-FFF2-40B4-BE49-F238E27FC236}">
                        <a16:creationId xmlns:a16="http://schemas.microsoft.com/office/drawing/2014/main" id="{6A990AD6-7326-427C-93BF-9EF56961F4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27">
                    <a:extLst>
                      <a:ext uri="{FF2B5EF4-FFF2-40B4-BE49-F238E27FC236}">
                        <a16:creationId xmlns:a16="http://schemas.microsoft.com/office/drawing/2014/main" id="{6D0A46B2-75ED-E607-9AF2-7671873ADB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28">
                    <a:extLst>
                      <a:ext uri="{FF2B5EF4-FFF2-40B4-BE49-F238E27FC236}">
                        <a16:creationId xmlns:a16="http://schemas.microsoft.com/office/drawing/2014/main" id="{F3A3A40C-4CEA-1EC0-2BEA-F88BAC086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29">
                    <a:extLst>
                      <a:ext uri="{FF2B5EF4-FFF2-40B4-BE49-F238E27FC236}">
                        <a16:creationId xmlns:a16="http://schemas.microsoft.com/office/drawing/2014/main" id="{7E6B25B0-20DF-AFAD-54C8-EAE39B4595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1" name="Pijl: rechts 122">
                  <a:extLst>
                    <a:ext uri="{FF2B5EF4-FFF2-40B4-BE49-F238E27FC236}">
                      <a16:creationId xmlns:a16="http://schemas.microsoft.com/office/drawing/2014/main" id="{E46AB215-C5D9-BDDF-4971-8B53C7C199C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8" name="Rechte verbindingslijn 101">
                <a:extLst>
                  <a:ext uri="{FF2B5EF4-FFF2-40B4-BE49-F238E27FC236}">
                    <a16:creationId xmlns:a16="http://schemas.microsoft.com/office/drawing/2014/main" id="{2889F11B-EE51-D4E6-D837-48E6AE1080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9" name="Rechte verbindingslijn 102">
                <a:extLst>
                  <a:ext uri="{FF2B5EF4-FFF2-40B4-BE49-F238E27FC236}">
                    <a16:creationId xmlns:a16="http://schemas.microsoft.com/office/drawing/2014/main" id="{FD6F198C-25FA-C1B3-4298-F5D8592565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0" name="Rechthoek 103">
                <a:extLst>
                  <a:ext uri="{FF2B5EF4-FFF2-40B4-BE49-F238E27FC236}">
                    <a16:creationId xmlns:a16="http://schemas.microsoft.com/office/drawing/2014/main" id="{9475D500-AAC7-5A0A-88BC-AF7C5F8FFEE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1" name="Rechthoek 104">
                <a:extLst>
                  <a:ext uri="{FF2B5EF4-FFF2-40B4-BE49-F238E27FC236}">
                    <a16:creationId xmlns:a16="http://schemas.microsoft.com/office/drawing/2014/main" id="{1FA238BA-4B1C-F1BF-DD66-E5E536EB2F2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2" name="Groep 105">
                <a:extLst>
                  <a:ext uri="{FF2B5EF4-FFF2-40B4-BE49-F238E27FC236}">
                    <a16:creationId xmlns:a16="http://schemas.microsoft.com/office/drawing/2014/main" id="{FCC0778A-DC44-460C-DE88-36E5D0EB605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2" name="Rechthoek 115">
                  <a:extLst>
                    <a:ext uri="{FF2B5EF4-FFF2-40B4-BE49-F238E27FC236}">
                      <a16:creationId xmlns:a16="http://schemas.microsoft.com/office/drawing/2014/main" id="{2F4B5248-7EBF-4909-289E-8D6459D42E7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3" name="Groep 116">
                  <a:extLst>
                    <a:ext uri="{FF2B5EF4-FFF2-40B4-BE49-F238E27FC236}">
                      <a16:creationId xmlns:a16="http://schemas.microsoft.com/office/drawing/2014/main" id="{EA3FF0BA-C0BD-8E07-7782-BD60F726FB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5" name="Rechte verbindingslijn 118">
                    <a:extLst>
                      <a:ext uri="{FF2B5EF4-FFF2-40B4-BE49-F238E27FC236}">
                        <a16:creationId xmlns:a16="http://schemas.microsoft.com/office/drawing/2014/main" id="{4C169F3A-15A5-6D4D-FDA4-CD6CFB771E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19">
                    <a:extLst>
                      <a:ext uri="{FF2B5EF4-FFF2-40B4-BE49-F238E27FC236}">
                        <a16:creationId xmlns:a16="http://schemas.microsoft.com/office/drawing/2014/main" id="{CC57F181-C44D-6169-8F68-B5D9C5924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20">
                    <a:extLst>
                      <a:ext uri="{FF2B5EF4-FFF2-40B4-BE49-F238E27FC236}">
                        <a16:creationId xmlns:a16="http://schemas.microsoft.com/office/drawing/2014/main" id="{E04C4C4B-F8CF-F74A-0609-1DE24EEA44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21">
                    <a:extLst>
                      <a:ext uri="{FF2B5EF4-FFF2-40B4-BE49-F238E27FC236}">
                        <a16:creationId xmlns:a16="http://schemas.microsoft.com/office/drawing/2014/main" id="{CC562947-77DA-43F9-1E51-27CE3D57FA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22">
                    <a:extLst>
                      <a:ext uri="{FF2B5EF4-FFF2-40B4-BE49-F238E27FC236}">
                        <a16:creationId xmlns:a16="http://schemas.microsoft.com/office/drawing/2014/main" id="{6ADBCF6E-248F-2811-3DDB-BCDB56B5E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4" name="Pijl: rechts 115">
                  <a:extLst>
                    <a:ext uri="{FF2B5EF4-FFF2-40B4-BE49-F238E27FC236}">
                      <a16:creationId xmlns:a16="http://schemas.microsoft.com/office/drawing/2014/main" id="{5F5D249F-460F-B9E4-A7B6-329B1AFCAD3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3" name="Groep 106">
                <a:extLst>
                  <a:ext uri="{FF2B5EF4-FFF2-40B4-BE49-F238E27FC236}">
                    <a16:creationId xmlns:a16="http://schemas.microsoft.com/office/drawing/2014/main" id="{70188052-C774-F492-C202-188EED83ED1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4" name="Rechthoek 107">
                  <a:extLst>
                    <a:ext uri="{FF2B5EF4-FFF2-40B4-BE49-F238E27FC236}">
                      <a16:creationId xmlns:a16="http://schemas.microsoft.com/office/drawing/2014/main" id="{B85C8322-D60E-89E4-DD11-0AFACB1FD5B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5" name="Groep 108">
                  <a:extLst>
                    <a:ext uri="{FF2B5EF4-FFF2-40B4-BE49-F238E27FC236}">
                      <a16:creationId xmlns:a16="http://schemas.microsoft.com/office/drawing/2014/main" id="{47F770D1-D9AB-43E6-BBC4-4B222E59A5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7" name="Rechte verbindingslijn 110">
                    <a:extLst>
                      <a:ext uri="{FF2B5EF4-FFF2-40B4-BE49-F238E27FC236}">
                        <a16:creationId xmlns:a16="http://schemas.microsoft.com/office/drawing/2014/main" id="{ACB935C2-418E-78A3-AF91-DA09D9EDF6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111">
                    <a:extLst>
                      <a:ext uri="{FF2B5EF4-FFF2-40B4-BE49-F238E27FC236}">
                        <a16:creationId xmlns:a16="http://schemas.microsoft.com/office/drawing/2014/main" id="{79DFCE7A-F944-373F-D709-011D632C00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112">
                    <a:extLst>
                      <a:ext uri="{FF2B5EF4-FFF2-40B4-BE49-F238E27FC236}">
                        <a16:creationId xmlns:a16="http://schemas.microsoft.com/office/drawing/2014/main" id="{B98E0BD6-693C-B52B-B924-051F8AF586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13">
                    <a:extLst>
                      <a:ext uri="{FF2B5EF4-FFF2-40B4-BE49-F238E27FC236}">
                        <a16:creationId xmlns:a16="http://schemas.microsoft.com/office/drawing/2014/main" id="{06F6CB8D-1A5C-0010-75BC-792294E78E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14">
                    <a:extLst>
                      <a:ext uri="{FF2B5EF4-FFF2-40B4-BE49-F238E27FC236}">
                        <a16:creationId xmlns:a16="http://schemas.microsoft.com/office/drawing/2014/main" id="{A0625AF3-2FDF-72C8-2497-ABF87525AB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6" name="Pijl: rechts 107">
                  <a:extLst>
                    <a:ext uri="{FF2B5EF4-FFF2-40B4-BE49-F238E27FC236}">
                      <a16:creationId xmlns:a16="http://schemas.microsoft.com/office/drawing/2014/main" id="{16808F9D-00A4-8378-9449-9579C13390B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0" name="Ovaal 93">
              <a:extLst>
                <a:ext uri="{FF2B5EF4-FFF2-40B4-BE49-F238E27FC236}">
                  <a16:creationId xmlns:a16="http://schemas.microsoft.com/office/drawing/2014/main" id="{7506732C-7AA1-87F1-01D2-3106C900DD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1" name="Ovaal 94">
              <a:extLst>
                <a:ext uri="{FF2B5EF4-FFF2-40B4-BE49-F238E27FC236}">
                  <a16:creationId xmlns:a16="http://schemas.microsoft.com/office/drawing/2014/main" id="{97094DCD-F9FB-AF9E-0469-549D759F4C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Ovaal 95">
              <a:extLst>
                <a:ext uri="{FF2B5EF4-FFF2-40B4-BE49-F238E27FC236}">
                  <a16:creationId xmlns:a16="http://schemas.microsoft.com/office/drawing/2014/main" id="{D4B92927-A908-3D93-3BCB-DD5E8958E2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3" name="Afbeelding 96">
              <a:extLst>
                <a:ext uri="{FF2B5EF4-FFF2-40B4-BE49-F238E27FC236}">
                  <a16:creationId xmlns:a16="http://schemas.microsoft.com/office/drawing/2014/main" id="{B026FBC5-7B64-4BD8-9C42-57E7A06D63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092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1EEAB2-970D-5CE6-8408-F7C116F69391}"/>
              </a:ext>
            </a:extLst>
          </p:cNvPr>
          <p:cNvSpPr/>
          <p:nvPr userDrawn="1"/>
        </p:nvSpPr>
        <p:spPr>
          <a:xfrm>
            <a:off x="-3267929" y="1"/>
            <a:ext cx="2938343" cy="205573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4BF276-B9C8-8675-D0CF-9F42341B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30" y="511176"/>
            <a:ext cx="111530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6A1F3-6DB5-B551-E074-4BA6E257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30" y="2555875"/>
            <a:ext cx="11153060" cy="609187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/>
          <a:p>
            <a:pPr lvl="0"/>
            <a:r>
              <a:rPr lang="nl-NL" dirty="0" err="1"/>
              <a:t>Text</a:t>
            </a:r>
            <a:r>
              <a:rPr lang="nl-NL" dirty="0"/>
              <a:t> level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level 1</a:t>
            </a:r>
          </a:p>
          <a:p>
            <a:pPr lvl="2"/>
            <a:r>
              <a:rPr lang="nl-NL" dirty="0" err="1"/>
              <a:t>Bullet</a:t>
            </a:r>
            <a:r>
              <a:rPr lang="nl-NL" dirty="0"/>
              <a:t> level 2</a:t>
            </a:r>
          </a:p>
          <a:p>
            <a:pPr lvl="3"/>
            <a:r>
              <a:rPr lang="nl-NL" dirty="0" err="1"/>
              <a:t>Bullet</a:t>
            </a:r>
            <a:r>
              <a:rPr lang="nl-NL" dirty="0"/>
              <a:t> level 3</a:t>
            </a:r>
          </a:p>
          <a:p>
            <a:pPr lvl="4"/>
            <a:r>
              <a:rPr lang="nl-NL" dirty="0" err="1"/>
              <a:t>Subtitle</a:t>
            </a:r>
            <a:r>
              <a:rPr lang="nl-NL" dirty="0"/>
              <a:t> level</a:t>
            </a:r>
            <a:endParaRPr lang="en-GB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04CDA023-F5FC-E96D-476B-5E0616939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11957" y="8788500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lvl1pPr>
              <a:defRPr lang="en-GB" sz="800" smtClean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E9AA2224-2A17-7645-9399-70058BDBCA0F}" type="datetime1">
              <a:rPr lang="nl-BE" smtClean="0"/>
              <a:t>15/11/2023</a:t>
            </a:fld>
            <a:endParaRPr lang="nl-BE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501E68B-5C09-B2C2-6501-FC0329A5F3C6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6249600" y="8686922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sz="800" b="0" i="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74DA8980-533F-F546-9E55-537EB115E6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E708E001-1591-DEB6-4856-23CCCBD0B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1998" y="8831589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>
                <a:latin typeface="Corbel" panose="020B0503020204020204" pitchFamily="34" charset="0"/>
              </a:rPr>
              <a:t>©SIRRIS • </a:t>
            </a:r>
            <a:r>
              <a:rPr lang="en-GB" b="1">
                <a:latin typeface="Corbel" panose="020B0503020204020204" pitchFamily="34" charset="0"/>
              </a:rPr>
              <a:t>CONFIDENTIAL</a:t>
            </a:r>
            <a:r>
              <a:rPr lang="en-GB">
                <a:latin typeface="Corbel" panose="020B0503020204020204" pitchFamily="34" charset="0"/>
              </a:rPr>
              <a:t> • </a:t>
            </a:r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F8B417A-DCA4-59BE-E33E-7119E83AEF12}"/>
              </a:ext>
            </a:extLst>
          </p:cNvPr>
          <p:cNvGrpSpPr/>
          <p:nvPr userDrawn="1"/>
        </p:nvGrpSpPr>
        <p:grpSpPr>
          <a:xfrm>
            <a:off x="-3101562" y="199950"/>
            <a:ext cx="2938343" cy="1712028"/>
            <a:chOff x="-3411069" y="134432"/>
            <a:chExt cx="2798422" cy="1222877"/>
          </a:xfrm>
        </p:grpSpPr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5C915C3-1A4E-12A2-5957-1094C4B34DF3}"/>
                </a:ext>
              </a:extLst>
            </p:cNvPr>
            <p:cNvSpPr/>
            <p:nvPr userDrawn="1"/>
          </p:nvSpPr>
          <p:spPr>
            <a:xfrm>
              <a:off x="-3411069" y="134432"/>
              <a:ext cx="2798422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cap="all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Choose</a:t>
              </a: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ANOTHER SLIDE LAYOUT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2F457CC-7622-6266-2AC8-A96A8304F558}"/>
                </a:ext>
              </a:extLst>
            </p:cNvPr>
            <p:cNvSpPr/>
            <p:nvPr userDrawn="1"/>
          </p:nvSpPr>
          <p:spPr>
            <a:xfrm>
              <a:off x="-3411069" y="419647"/>
              <a:ext cx="2798422" cy="207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"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 under the 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tab </a:t>
              </a:r>
              <a:b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the desired slide layout.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F769FFFB-2772-B1E0-56DA-11F62CBBD328}"/>
                </a:ext>
              </a:extLst>
            </p:cNvPr>
            <p:cNvSpPr/>
            <p:nvPr userDrawn="1"/>
          </p:nvSpPr>
          <p:spPr>
            <a:xfrm>
              <a:off x="-2556888" y="841351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CD3E6581-1267-65F2-12DA-3CCC4BF5E4EB}"/>
                </a:ext>
              </a:extLst>
            </p:cNvPr>
            <p:cNvSpPr/>
            <p:nvPr userDrawn="1"/>
          </p:nvSpPr>
          <p:spPr>
            <a:xfrm>
              <a:off x="-2550653" y="1094982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8C292CEC-EC30-DE6B-8B64-CEC4F19E74EC}"/>
                </a:ext>
              </a:extLst>
            </p:cNvPr>
            <p:cNvGrpSpPr/>
            <p:nvPr userDrawn="1"/>
          </p:nvGrpSpPr>
          <p:grpSpPr>
            <a:xfrm>
              <a:off x="-2474938" y="902688"/>
              <a:ext cx="155951" cy="131922"/>
              <a:chOff x="12968836" y="3354170"/>
              <a:chExt cx="404806" cy="342433"/>
            </a:xfrm>
          </p:grpSpPr>
          <p:sp>
            <p:nvSpPr>
              <p:cNvPr id="49" name="Rechthoek: afgeronde hoeken 61">
                <a:extLst>
                  <a:ext uri="{FF2B5EF4-FFF2-40B4-BE49-F238E27FC236}">
                    <a16:creationId xmlns:a16="http://schemas.microsoft.com/office/drawing/2014/main" id="{31AF3F69-968C-507D-C83D-7C56E61362C2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53E9382B-3B1B-ED48-7364-9B829B33CD83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BE740DC4-93B6-72C9-F3F6-9151D35D2BA9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4E949C4C-CC74-BA38-AC47-F056C823184F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A6E13478-089F-AF00-8925-C8BC47C82420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9CDE9BDC-44DC-183D-C5A1-F86D79CDAA5A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18A7EB76-E9B3-4BF7-2DF9-4B85629D1CD5}"/>
                </a:ext>
              </a:extLst>
            </p:cNvPr>
            <p:cNvGrpSpPr/>
            <p:nvPr userDrawn="1"/>
          </p:nvGrpSpPr>
          <p:grpSpPr>
            <a:xfrm>
              <a:off x="-2494493" y="1132352"/>
              <a:ext cx="166739" cy="218963"/>
              <a:chOff x="12940828" y="3950597"/>
              <a:chExt cx="432813" cy="568367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C028DBC2-3B0B-FFBB-A810-5CA615B2B00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43" name="Rechthoek: afgeronde hoeken 55">
                  <a:extLst>
                    <a:ext uri="{FF2B5EF4-FFF2-40B4-BE49-F238E27FC236}">
                      <a16:creationId xmlns:a16="http://schemas.microsoft.com/office/drawing/2014/main" id="{A975B1EA-5C4F-3DB1-4A18-86E2D5EC3D8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BC83D2BF-7A0F-4142-F360-125AE8AA3C7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C547FCA2-6684-3E82-4236-EB2D027D615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D9812644-A128-5CE9-5D3F-B23984EBCC5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83DC3E0F-DC6C-F3D1-6C0B-18BF97F461C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8D8CED4C-5864-5810-62C6-BDBFC5876F6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2" name="Boog 41">
                <a:extLst>
                  <a:ext uri="{FF2B5EF4-FFF2-40B4-BE49-F238E27FC236}">
                    <a16:creationId xmlns:a16="http://schemas.microsoft.com/office/drawing/2014/main" id="{6DA8D59F-BDDC-ABBE-70EA-D90707A4327C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noProof="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61DDA36F-5C21-41E7-3C26-1A20374EF2CF}"/>
                </a:ext>
              </a:extLst>
            </p:cNvPr>
            <p:cNvSpPr txBox="1"/>
            <p:nvPr userDrawn="1"/>
          </p:nvSpPr>
          <p:spPr>
            <a:xfrm>
              <a:off x="-2316524" y="902688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endParaRPr lang="en-GB" sz="900" b="0" kern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70A0466C-EB3C-853D-00F4-7BDE62A1F6C3}"/>
                </a:ext>
              </a:extLst>
            </p:cNvPr>
            <p:cNvSpPr txBox="1"/>
            <p:nvPr userDrawn="1"/>
          </p:nvSpPr>
          <p:spPr>
            <a:xfrm>
              <a:off x="-2329953" y="1155123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</a:t>
              </a:r>
            </a:p>
          </p:txBody>
        </p:sp>
        <p:sp>
          <p:nvSpPr>
            <p:cNvPr id="40" name="Vrije vorm: vorm 52">
              <a:extLst>
                <a:ext uri="{FF2B5EF4-FFF2-40B4-BE49-F238E27FC236}">
                  <a16:creationId xmlns:a16="http://schemas.microsoft.com/office/drawing/2014/main" id="{D59B146A-A47C-9680-1B12-4C979F9E8DB8}"/>
                </a:ext>
              </a:extLst>
            </p:cNvPr>
            <p:cNvSpPr/>
            <p:nvPr userDrawn="1"/>
          </p:nvSpPr>
          <p:spPr>
            <a:xfrm>
              <a:off x="-1463777" y="920799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Vrije vorm 20">
            <a:extLst>
              <a:ext uri="{FF2B5EF4-FFF2-40B4-BE49-F238E27FC236}">
                <a16:creationId xmlns:a16="http://schemas.microsoft.com/office/drawing/2014/main" id="{2A3B98BC-FE0A-15F8-71CF-13056B3662FD}"/>
              </a:ext>
            </a:extLst>
          </p:cNvPr>
          <p:cNvSpPr/>
          <p:nvPr userDrawn="1"/>
        </p:nvSpPr>
        <p:spPr>
          <a:xfrm>
            <a:off x="283247" y="8686921"/>
            <a:ext cx="1533480" cy="540557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9603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2" r:id="rId2"/>
    <p:sldLayoutId id="2147483658" r:id="rId3"/>
    <p:sldLayoutId id="2147483660" r:id="rId4"/>
    <p:sldLayoutId id="2147483693" r:id="rId5"/>
    <p:sldLayoutId id="2147483662" r:id="rId6"/>
    <p:sldLayoutId id="2147483652" r:id="rId7"/>
    <p:sldLayoutId id="2147483663" r:id="rId8"/>
    <p:sldLayoutId id="2147483664" r:id="rId9"/>
    <p:sldLayoutId id="2147483695" r:id="rId10"/>
    <p:sldLayoutId id="2147483717" r:id="rId11"/>
    <p:sldLayoutId id="2147483715" r:id="rId12"/>
    <p:sldLayoutId id="2147483713" r:id="rId13"/>
    <p:sldLayoutId id="2147483718" r:id="rId14"/>
    <p:sldLayoutId id="2147483716" r:id="rId15"/>
    <p:sldLayoutId id="2147483714" r:id="rId16"/>
    <p:sldLayoutId id="2147483654" r:id="rId17"/>
    <p:sldLayoutId id="2147483665" r:id="rId18"/>
    <p:sldLayoutId id="2147483666" r:id="rId19"/>
    <p:sldLayoutId id="2147483686" r:id="rId20"/>
    <p:sldLayoutId id="2147483688" r:id="rId21"/>
    <p:sldLayoutId id="2147483687" r:id="rId22"/>
    <p:sldLayoutId id="2147483689" r:id="rId23"/>
    <p:sldLayoutId id="2147483681" r:id="rId24"/>
    <p:sldLayoutId id="2147483685" r:id="rId25"/>
    <p:sldLayoutId id="2147483682" r:id="rId26"/>
    <p:sldLayoutId id="2147483684" r:id="rId27"/>
    <p:sldLayoutId id="2147483683" r:id="rId28"/>
    <p:sldLayoutId id="2147483691" r:id="rId29"/>
    <p:sldLayoutId id="2147483690" r:id="rId30"/>
    <p:sldLayoutId id="2147483697" r:id="rId31"/>
    <p:sldLayoutId id="2147483696" r:id="rId32"/>
    <p:sldLayoutId id="2147483667" r:id="rId33"/>
    <p:sldLayoutId id="2147483668" r:id="rId34"/>
    <p:sldLayoutId id="2147483669" r:id="rId35"/>
    <p:sldLayoutId id="2147483670" r:id="rId36"/>
    <p:sldLayoutId id="2147483671" r:id="rId37"/>
    <p:sldLayoutId id="2147483672" r:id="rId38"/>
    <p:sldLayoutId id="2147483700" r:id="rId39"/>
    <p:sldLayoutId id="2147483708" r:id="rId40"/>
    <p:sldLayoutId id="2147483709" r:id="rId41"/>
    <p:sldLayoutId id="2147483701" r:id="rId42"/>
    <p:sldLayoutId id="2147483710" r:id="rId43"/>
    <p:sldLayoutId id="2147483711" r:id="rId44"/>
    <p:sldLayoutId id="2147483703" r:id="rId45"/>
    <p:sldLayoutId id="2147483704" r:id="rId46"/>
    <p:sldLayoutId id="2147483702" r:id="rId47"/>
    <p:sldLayoutId id="2147483705" r:id="rId48"/>
    <p:sldLayoutId id="2147483707" r:id="rId49"/>
    <p:sldLayoutId id="2147483706" r:id="rId50"/>
    <p:sldLayoutId id="2147483656" r:id="rId51"/>
    <p:sldLayoutId id="2147483699" r:id="rId52"/>
    <p:sldLayoutId id="2147483676" r:id="rId53"/>
    <p:sldLayoutId id="2147483680" r:id="rId54"/>
    <p:sldLayoutId id="2147483677" r:id="rId55"/>
    <p:sldLayoutId id="2147483678" r:id="rId56"/>
    <p:sldLayoutId id="2147483679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266700" indent="-258763" algn="l" defTabSz="914400" rtl="0" eaLnBrk="1" latinLnBrk="0" hangingPunct="1">
        <a:lnSpc>
          <a:spcPct val="90000"/>
        </a:lnSpc>
        <a:spcBef>
          <a:spcPts val="500"/>
        </a:spcBef>
        <a:buClr>
          <a:srgbClr val="FF4200"/>
        </a:buClr>
        <a:buSzPct val="100000"/>
        <a:buFont typeface="Systeemlettertype regulier"/>
        <a:buChar char="■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804863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00008D"/>
        </a:buClr>
        <a:buSzPct val="100000"/>
        <a:buFont typeface="Systeemlettertype regulier"/>
        <a:buChar char="●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90000"/>
        </a:lnSpc>
        <a:spcBef>
          <a:spcPts val="500"/>
        </a:spcBef>
        <a:buClr>
          <a:srgbClr val="006872"/>
        </a:buClr>
        <a:buSzPct val="75000"/>
        <a:buFont typeface="Systeemlettertype regulier"/>
        <a:buChar char="■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b="1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4" userDrawn="1">
          <p15:clr>
            <a:srgbClr val="F26B43"/>
          </p15:clr>
        </p15:guide>
        <p15:guide id="2" orient="horz" pos="1690" userDrawn="1">
          <p15:clr>
            <a:srgbClr val="F26B43"/>
          </p15:clr>
        </p15:guide>
        <p15:guide id="3" orient="horz" pos="4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4BF276-B9C8-8675-D0CF-9F42341B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30" y="511176"/>
            <a:ext cx="111530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6A1F3-6DB5-B551-E074-4BA6E257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30" y="2555875"/>
            <a:ext cx="11153060" cy="609187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/>
          <a:p>
            <a:pPr lvl="0"/>
            <a:r>
              <a:rPr lang="nl-NL" dirty="0" err="1"/>
              <a:t>Text</a:t>
            </a:r>
            <a:r>
              <a:rPr lang="nl-NL" dirty="0"/>
              <a:t> level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level 1</a:t>
            </a:r>
          </a:p>
          <a:p>
            <a:pPr lvl="2"/>
            <a:r>
              <a:rPr lang="nl-NL" dirty="0" err="1"/>
              <a:t>Bullet</a:t>
            </a:r>
            <a:r>
              <a:rPr lang="nl-NL" dirty="0"/>
              <a:t> level 2</a:t>
            </a:r>
          </a:p>
          <a:p>
            <a:pPr lvl="3"/>
            <a:r>
              <a:rPr lang="nl-NL" dirty="0" err="1"/>
              <a:t>Bullet</a:t>
            </a:r>
            <a:r>
              <a:rPr lang="nl-NL" dirty="0"/>
              <a:t> level 3</a:t>
            </a:r>
          </a:p>
          <a:p>
            <a:pPr lvl="4"/>
            <a:r>
              <a:rPr lang="nl-NL" dirty="0" err="1"/>
              <a:t>Subtitle</a:t>
            </a:r>
            <a:r>
              <a:rPr lang="nl-NL" dirty="0"/>
              <a:t> level</a:t>
            </a:r>
            <a:endParaRPr lang="en-GB" dirty="0"/>
          </a:p>
        </p:txBody>
      </p:sp>
      <p:sp>
        <p:nvSpPr>
          <p:cNvPr id="4" name="Vrije vorm 20">
            <a:extLst>
              <a:ext uri="{FF2B5EF4-FFF2-40B4-BE49-F238E27FC236}">
                <a16:creationId xmlns:a16="http://schemas.microsoft.com/office/drawing/2014/main" id="{2A3B98BC-FE0A-15F8-71CF-13056B3662F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3FAD7-866E-46EB-76C0-363CAF026509}"/>
              </a:ext>
            </a:extLst>
          </p:cNvPr>
          <p:cNvSpPr/>
          <p:nvPr userDrawn="1"/>
        </p:nvSpPr>
        <p:spPr>
          <a:xfrm>
            <a:off x="-3267929" y="1"/>
            <a:ext cx="2938343" cy="205573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5" name="Groep 30">
            <a:extLst>
              <a:ext uri="{FF2B5EF4-FFF2-40B4-BE49-F238E27FC236}">
                <a16:creationId xmlns:a16="http://schemas.microsoft.com/office/drawing/2014/main" id="{14AC8607-6E4C-4A95-906D-B2D3B4183627}"/>
              </a:ext>
            </a:extLst>
          </p:cNvPr>
          <p:cNvGrpSpPr/>
          <p:nvPr userDrawn="1"/>
        </p:nvGrpSpPr>
        <p:grpSpPr>
          <a:xfrm>
            <a:off x="-3101562" y="199950"/>
            <a:ext cx="2938343" cy="1712028"/>
            <a:chOff x="-3411069" y="134432"/>
            <a:chExt cx="2798422" cy="1222877"/>
          </a:xfrm>
        </p:grpSpPr>
        <p:sp>
          <p:nvSpPr>
            <p:cNvPr id="16" name="Rechthoek 31">
              <a:extLst>
                <a:ext uri="{FF2B5EF4-FFF2-40B4-BE49-F238E27FC236}">
                  <a16:creationId xmlns:a16="http://schemas.microsoft.com/office/drawing/2014/main" id="{4D54FD94-64C7-C50D-3C64-C55DA0362467}"/>
                </a:ext>
              </a:extLst>
            </p:cNvPr>
            <p:cNvSpPr/>
            <p:nvPr userDrawn="1"/>
          </p:nvSpPr>
          <p:spPr>
            <a:xfrm>
              <a:off x="-3411069" y="134432"/>
              <a:ext cx="2798422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Choose ANOTHER SLIDE LAYOUT</a:t>
              </a:r>
            </a:p>
          </p:txBody>
        </p:sp>
        <p:sp>
          <p:nvSpPr>
            <p:cNvPr id="17" name="Rechthoek 32">
              <a:extLst>
                <a:ext uri="{FF2B5EF4-FFF2-40B4-BE49-F238E27FC236}">
                  <a16:creationId xmlns:a16="http://schemas.microsoft.com/office/drawing/2014/main" id="{A5AA069E-203A-EA04-49D3-F8B111C701AE}"/>
                </a:ext>
              </a:extLst>
            </p:cNvPr>
            <p:cNvSpPr/>
            <p:nvPr userDrawn="1"/>
          </p:nvSpPr>
          <p:spPr>
            <a:xfrm>
              <a:off x="-3411069" y="419647"/>
              <a:ext cx="2798422" cy="207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"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 under the 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tab </a:t>
              </a:r>
              <a:b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the desired slide layout.</a:t>
              </a:r>
            </a:p>
          </p:txBody>
        </p:sp>
        <p:sp>
          <p:nvSpPr>
            <p:cNvPr id="18" name="Rechthoek 33">
              <a:extLst>
                <a:ext uri="{FF2B5EF4-FFF2-40B4-BE49-F238E27FC236}">
                  <a16:creationId xmlns:a16="http://schemas.microsoft.com/office/drawing/2014/main" id="{882DAEA7-8859-A12D-2F23-DC175BA1D64C}"/>
                </a:ext>
              </a:extLst>
            </p:cNvPr>
            <p:cNvSpPr/>
            <p:nvPr userDrawn="1"/>
          </p:nvSpPr>
          <p:spPr>
            <a:xfrm>
              <a:off x="-2556888" y="841351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 cap="flat" cmpd="sng" algn="ctr">
              <a:solidFill>
                <a:srgbClr val="D1D1D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chthoek 34">
              <a:extLst>
                <a:ext uri="{FF2B5EF4-FFF2-40B4-BE49-F238E27FC236}">
                  <a16:creationId xmlns:a16="http://schemas.microsoft.com/office/drawing/2014/main" id="{8C3A4B67-DA78-B157-12C1-7F21271B4DF9}"/>
                </a:ext>
              </a:extLst>
            </p:cNvPr>
            <p:cNvSpPr/>
            <p:nvPr userDrawn="1"/>
          </p:nvSpPr>
          <p:spPr>
            <a:xfrm>
              <a:off x="-2550653" y="1094982"/>
              <a:ext cx="1384707" cy="26232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ep 35">
              <a:extLst>
                <a:ext uri="{FF2B5EF4-FFF2-40B4-BE49-F238E27FC236}">
                  <a16:creationId xmlns:a16="http://schemas.microsoft.com/office/drawing/2014/main" id="{38AD2E8C-11E9-D889-9764-DD5CC40E72B5}"/>
                </a:ext>
              </a:extLst>
            </p:cNvPr>
            <p:cNvGrpSpPr/>
            <p:nvPr userDrawn="1"/>
          </p:nvGrpSpPr>
          <p:grpSpPr>
            <a:xfrm>
              <a:off x="-2474938" y="902688"/>
              <a:ext cx="155951" cy="131922"/>
              <a:chOff x="12968836" y="3354170"/>
              <a:chExt cx="404806" cy="342433"/>
            </a:xfrm>
          </p:grpSpPr>
          <p:sp>
            <p:nvSpPr>
              <p:cNvPr id="57" name="Rechthoek: afgeronde hoeken 61">
                <a:extLst>
                  <a:ext uri="{FF2B5EF4-FFF2-40B4-BE49-F238E27FC236}">
                    <a16:creationId xmlns:a16="http://schemas.microsoft.com/office/drawing/2014/main" id="{3288ED78-5716-3965-E26C-F656020B4BD0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Rechthoek 49">
                <a:extLst>
                  <a:ext uri="{FF2B5EF4-FFF2-40B4-BE49-F238E27FC236}">
                    <a16:creationId xmlns:a16="http://schemas.microsoft.com/office/drawing/2014/main" id="{2DDC73E5-ECC6-CAD8-06C2-5B848F59ACEA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" name="Rechthoek 50">
                <a:extLst>
                  <a:ext uri="{FF2B5EF4-FFF2-40B4-BE49-F238E27FC236}">
                    <a16:creationId xmlns:a16="http://schemas.microsoft.com/office/drawing/2014/main" id="{E5BAC4A4-7CB8-C6C6-00E5-1D823A739E9D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Rechthoek 51">
                <a:extLst>
                  <a:ext uri="{FF2B5EF4-FFF2-40B4-BE49-F238E27FC236}">
                    <a16:creationId xmlns:a16="http://schemas.microsoft.com/office/drawing/2014/main" id="{543F605D-0107-FDBD-3517-0D2BFE82F06D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Rechthoek 52">
                <a:extLst>
                  <a:ext uri="{FF2B5EF4-FFF2-40B4-BE49-F238E27FC236}">
                    <a16:creationId xmlns:a16="http://schemas.microsoft.com/office/drawing/2014/main" id="{71EBD5E1-D18C-0DCF-EBF3-2F361BCB5809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Rechthoek 53">
                <a:extLst>
                  <a:ext uri="{FF2B5EF4-FFF2-40B4-BE49-F238E27FC236}">
                    <a16:creationId xmlns:a16="http://schemas.microsoft.com/office/drawing/2014/main" id="{F67197FF-4863-492F-60B6-148193AE579E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1" name="Groep 36">
              <a:extLst>
                <a:ext uri="{FF2B5EF4-FFF2-40B4-BE49-F238E27FC236}">
                  <a16:creationId xmlns:a16="http://schemas.microsoft.com/office/drawing/2014/main" id="{4B7EF4A9-1D0E-350F-F2D1-99EF853A6C10}"/>
                </a:ext>
              </a:extLst>
            </p:cNvPr>
            <p:cNvGrpSpPr/>
            <p:nvPr userDrawn="1"/>
          </p:nvGrpSpPr>
          <p:grpSpPr>
            <a:xfrm>
              <a:off x="-2494493" y="1132352"/>
              <a:ext cx="166739" cy="218963"/>
              <a:chOff x="12940828" y="3950597"/>
              <a:chExt cx="432813" cy="568367"/>
            </a:xfrm>
          </p:grpSpPr>
          <p:grpSp>
            <p:nvGrpSpPr>
              <p:cNvPr id="25" name="Groep 40">
                <a:extLst>
                  <a:ext uri="{FF2B5EF4-FFF2-40B4-BE49-F238E27FC236}">
                    <a16:creationId xmlns:a16="http://schemas.microsoft.com/office/drawing/2014/main" id="{9BAF9860-1432-0543-020E-22FA56A9AEBE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7" name="Rechthoek: afgeronde hoeken 55">
                  <a:extLst>
                    <a:ext uri="{FF2B5EF4-FFF2-40B4-BE49-F238E27FC236}">
                      <a16:creationId xmlns:a16="http://schemas.microsoft.com/office/drawing/2014/main" id="{D49B9EBA-AAA5-6D54-C59B-76D43085029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hthoek 43">
                  <a:extLst>
                    <a:ext uri="{FF2B5EF4-FFF2-40B4-BE49-F238E27FC236}">
                      <a16:creationId xmlns:a16="http://schemas.microsoft.com/office/drawing/2014/main" id="{51901F67-2EF8-EE89-23E3-BA6E1D068B7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hthoek 44">
                  <a:extLst>
                    <a:ext uri="{FF2B5EF4-FFF2-40B4-BE49-F238E27FC236}">
                      <a16:creationId xmlns:a16="http://schemas.microsoft.com/office/drawing/2014/main" id="{481EE995-C47A-2D0C-477D-D3D6CAE3B02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hthoek 45">
                  <a:extLst>
                    <a:ext uri="{FF2B5EF4-FFF2-40B4-BE49-F238E27FC236}">
                      <a16:creationId xmlns:a16="http://schemas.microsoft.com/office/drawing/2014/main" id="{04BA07EE-B760-E379-0368-CDFB02E826B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46">
                  <a:extLst>
                    <a:ext uri="{FF2B5EF4-FFF2-40B4-BE49-F238E27FC236}">
                      <a16:creationId xmlns:a16="http://schemas.microsoft.com/office/drawing/2014/main" id="{0F36B96A-0ABA-7C9C-61D7-DC700FDD6E1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47">
                  <a:extLst>
                    <a:ext uri="{FF2B5EF4-FFF2-40B4-BE49-F238E27FC236}">
                      <a16:creationId xmlns:a16="http://schemas.microsoft.com/office/drawing/2014/main" id="{6A6456CD-B9C0-9D22-F26F-4AD9D9C4747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6" name="Boog 41">
                <a:extLst>
                  <a:ext uri="{FF2B5EF4-FFF2-40B4-BE49-F238E27FC236}">
                    <a16:creationId xmlns:a16="http://schemas.microsoft.com/office/drawing/2014/main" id="{2D179B4D-BDDF-C529-F290-EEE387FF81C2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2" name="Tekstvak 37">
              <a:extLst>
                <a:ext uri="{FF2B5EF4-FFF2-40B4-BE49-F238E27FC236}">
                  <a16:creationId xmlns:a16="http://schemas.microsoft.com/office/drawing/2014/main" id="{2CD6615A-B9B9-E890-7437-763B9A9F4D16}"/>
                </a:ext>
              </a:extLst>
            </p:cNvPr>
            <p:cNvSpPr txBox="1"/>
            <p:nvPr userDrawn="1"/>
          </p:nvSpPr>
          <p:spPr>
            <a:xfrm>
              <a:off x="-2316524" y="902688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defTabSz="1217512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</a:p>
          </p:txBody>
        </p:sp>
        <p:sp>
          <p:nvSpPr>
            <p:cNvPr id="23" name="Tekstvak 38">
              <a:extLst>
                <a:ext uri="{FF2B5EF4-FFF2-40B4-BE49-F238E27FC236}">
                  <a16:creationId xmlns:a16="http://schemas.microsoft.com/office/drawing/2014/main" id="{7076AEAE-6F76-8066-B581-4281F5D61FCF}"/>
                </a:ext>
              </a:extLst>
            </p:cNvPr>
            <p:cNvSpPr txBox="1"/>
            <p:nvPr userDrawn="1"/>
          </p:nvSpPr>
          <p:spPr>
            <a:xfrm>
              <a:off x="-2329953" y="1155123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defTabSz="1217512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</a:t>
              </a:r>
            </a:p>
          </p:txBody>
        </p:sp>
        <p:sp>
          <p:nvSpPr>
            <p:cNvPr id="24" name="Vrije vorm: vorm 52">
              <a:extLst>
                <a:ext uri="{FF2B5EF4-FFF2-40B4-BE49-F238E27FC236}">
                  <a16:creationId xmlns:a16="http://schemas.microsoft.com/office/drawing/2014/main" id="{5F7622F7-0D2B-0731-334C-F11BECB69232}"/>
                </a:ext>
              </a:extLst>
            </p:cNvPr>
            <p:cNvSpPr/>
            <p:nvPr userDrawn="1"/>
          </p:nvSpPr>
          <p:spPr>
            <a:xfrm>
              <a:off x="-1463777" y="920799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all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676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4" r:id="rId14"/>
    <p:sldLayoutId id="2147483735" r:id="rId15"/>
    <p:sldLayoutId id="2147483736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  <p:sldLayoutId id="2147483757" r:id="rId36"/>
    <p:sldLayoutId id="2147483758" r:id="rId37"/>
    <p:sldLayoutId id="2147483759" r:id="rId38"/>
    <p:sldLayoutId id="2147483760" r:id="rId39"/>
    <p:sldLayoutId id="2147483761" r:id="rId40"/>
    <p:sldLayoutId id="2147483762" r:id="rId41"/>
    <p:sldLayoutId id="2147483763" r:id="rId42"/>
    <p:sldLayoutId id="2147483764" r:id="rId43"/>
    <p:sldLayoutId id="2147483765" r:id="rId44"/>
    <p:sldLayoutId id="2147483766" r:id="rId45"/>
    <p:sldLayoutId id="2147483767" r:id="rId46"/>
    <p:sldLayoutId id="2147483768" r:id="rId47"/>
    <p:sldLayoutId id="2147483769" r:id="rId48"/>
    <p:sldLayoutId id="2147483770" r:id="rId49"/>
    <p:sldLayoutId id="2147483771" r:id="rId50"/>
    <p:sldLayoutId id="2147483772" r:id="rId51"/>
    <p:sldLayoutId id="2147483773" r:id="rId52"/>
    <p:sldLayoutId id="2147483774" r:id="rId53"/>
    <p:sldLayoutId id="2147483775" r:id="rId54"/>
    <p:sldLayoutId id="2147483776" r:id="rId55"/>
    <p:sldLayoutId id="2147483777" r:id="rId56"/>
    <p:sldLayoutId id="2147483778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266700" indent="-2587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Systeemlettertype regulier"/>
        <a:buChar char="■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804863" indent="-2651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Systeemlettertype regulier"/>
        <a:buChar char="●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75000"/>
        <a:buFont typeface="Systeemlettertype regulier"/>
        <a:buChar char="■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b="1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4" userDrawn="1">
          <p15:clr>
            <a:srgbClr val="F26B43"/>
          </p15:clr>
        </p15:guide>
        <p15:guide id="2" orient="horz" pos="1690" userDrawn="1">
          <p15:clr>
            <a:srgbClr val="F26B43"/>
          </p15:clr>
        </p15:guide>
        <p15:guide id="3" orient="horz" pos="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svg"/><Relationship Id="rId21" Type="http://schemas.openxmlformats.org/officeDocument/2006/relationships/image" Target="../media/image53.png"/><Relationship Id="rId42" Type="http://schemas.openxmlformats.org/officeDocument/2006/relationships/image" Target="../media/image74.svg"/><Relationship Id="rId47" Type="http://schemas.openxmlformats.org/officeDocument/2006/relationships/image" Target="../media/image79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7" Type="http://schemas.openxmlformats.org/officeDocument/2006/relationships/image" Target="../media/image39.png"/><Relationship Id="rId71" Type="http://schemas.openxmlformats.org/officeDocument/2006/relationships/image" Target="../media/image10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svg"/><Relationship Id="rId29" Type="http://schemas.openxmlformats.org/officeDocument/2006/relationships/image" Target="../media/image61.png"/><Relationship Id="rId11" Type="http://schemas.openxmlformats.org/officeDocument/2006/relationships/image" Target="../media/image43.png"/><Relationship Id="rId24" Type="http://schemas.openxmlformats.org/officeDocument/2006/relationships/image" Target="../media/image56.svg"/><Relationship Id="rId32" Type="http://schemas.openxmlformats.org/officeDocument/2006/relationships/image" Target="../media/image64.svg"/><Relationship Id="rId37" Type="http://schemas.openxmlformats.org/officeDocument/2006/relationships/image" Target="../media/image69.png"/><Relationship Id="rId40" Type="http://schemas.openxmlformats.org/officeDocument/2006/relationships/image" Target="../media/image72.svg"/><Relationship Id="rId45" Type="http://schemas.openxmlformats.org/officeDocument/2006/relationships/image" Target="../media/image77.png"/><Relationship Id="rId53" Type="http://schemas.openxmlformats.org/officeDocument/2006/relationships/image" Target="../media/image85.png"/><Relationship Id="rId58" Type="http://schemas.openxmlformats.org/officeDocument/2006/relationships/image" Target="../media/image90.svg"/><Relationship Id="rId66" Type="http://schemas.openxmlformats.org/officeDocument/2006/relationships/image" Target="../media/image98.svg"/><Relationship Id="rId5" Type="http://schemas.openxmlformats.org/officeDocument/2006/relationships/image" Target="../media/image37.png"/><Relationship Id="rId61" Type="http://schemas.openxmlformats.org/officeDocument/2006/relationships/image" Target="../media/image93.png"/><Relationship Id="rId19" Type="http://schemas.openxmlformats.org/officeDocument/2006/relationships/image" Target="../media/image51.png"/><Relationship Id="rId14" Type="http://schemas.openxmlformats.org/officeDocument/2006/relationships/image" Target="../media/image46.svg"/><Relationship Id="rId22" Type="http://schemas.openxmlformats.org/officeDocument/2006/relationships/image" Target="../media/image54.svg"/><Relationship Id="rId27" Type="http://schemas.openxmlformats.org/officeDocument/2006/relationships/image" Target="../media/image59.png"/><Relationship Id="rId30" Type="http://schemas.openxmlformats.org/officeDocument/2006/relationships/image" Target="../media/image62.sv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svg"/><Relationship Id="rId56" Type="http://schemas.openxmlformats.org/officeDocument/2006/relationships/image" Target="../media/image88.svg"/><Relationship Id="rId64" Type="http://schemas.openxmlformats.org/officeDocument/2006/relationships/image" Target="../media/image96.svg"/><Relationship Id="rId69" Type="http://schemas.openxmlformats.org/officeDocument/2006/relationships/image" Target="../media/image101.svg"/><Relationship Id="rId8" Type="http://schemas.openxmlformats.org/officeDocument/2006/relationships/image" Target="../media/image40.svg"/><Relationship Id="rId51" Type="http://schemas.openxmlformats.org/officeDocument/2006/relationships/image" Target="../media/image83.png"/><Relationship Id="rId3" Type="http://schemas.openxmlformats.org/officeDocument/2006/relationships/image" Target="../media/image35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svg"/><Relationship Id="rId46" Type="http://schemas.openxmlformats.org/officeDocument/2006/relationships/image" Target="../media/image78.svg"/><Relationship Id="rId59" Type="http://schemas.openxmlformats.org/officeDocument/2006/relationships/image" Target="../media/image91.png"/><Relationship Id="rId67" Type="http://schemas.openxmlformats.org/officeDocument/2006/relationships/image" Target="../media/image99.png"/><Relationship Id="rId20" Type="http://schemas.openxmlformats.org/officeDocument/2006/relationships/image" Target="../media/image52.svg"/><Relationship Id="rId41" Type="http://schemas.openxmlformats.org/officeDocument/2006/relationships/image" Target="../media/image73.png"/><Relationship Id="rId54" Type="http://schemas.openxmlformats.org/officeDocument/2006/relationships/image" Target="../media/image86.svg"/><Relationship Id="rId62" Type="http://schemas.openxmlformats.org/officeDocument/2006/relationships/image" Target="../media/image94.svg"/><Relationship Id="rId70" Type="http://schemas.openxmlformats.org/officeDocument/2006/relationships/image" Target="../media/image10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sv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svg"/><Relationship Id="rId36" Type="http://schemas.openxmlformats.org/officeDocument/2006/relationships/image" Target="../media/image68.svg"/><Relationship Id="rId49" Type="http://schemas.openxmlformats.org/officeDocument/2006/relationships/image" Target="../media/image81.png"/><Relationship Id="rId57" Type="http://schemas.openxmlformats.org/officeDocument/2006/relationships/image" Target="../media/image89.png"/><Relationship Id="rId10" Type="http://schemas.openxmlformats.org/officeDocument/2006/relationships/image" Target="../media/image42.svg"/><Relationship Id="rId31" Type="http://schemas.openxmlformats.org/officeDocument/2006/relationships/image" Target="../media/image63.png"/><Relationship Id="rId44" Type="http://schemas.openxmlformats.org/officeDocument/2006/relationships/image" Target="../media/image76.svg"/><Relationship Id="rId52" Type="http://schemas.openxmlformats.org/officeDocument/2006/relationships/image" Target="../media/image84.svg"/><Relationship Id="rId60" Type="http://schemas.openxmlformats.org/officeDocument/2006/relationships/image" Target="../media/image92.svg"/><Relationship Id="rId65" Type="http://schemas.openxmlformats.org/officeDocument/2006/relationships/image" Target="../media/image97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9" Type="http://schemas.openxmlformats.org/officeDocument/2006/relationships/image" Target="../media/image71.png"/><Relationship Id="rId34" Type="http://schemas.openxmlformats.org/officeDocument/2006/relationships/image" Target="../media/image66.svg"/><Relationship Id="rId50" Type="http://schemas.openxmlformats.org/officeDocument/2006/relationships/image" Target="../media/image82.svg"/><Relationship Id="rId55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E7351FE-19B2-7D8F-9180-21353E0A299C}"/>
              </a:ext>
            </a:extLst>
          </p:cNvPr>
          <p:cNvGrpSpPr/>
          <p:nvPr/>
        </p:nvGrpSpPr>
        <p:grpSpPr>
          <a:xfrm>
            <a:off x="871401" y="2722753"/>
            <a:ext cx="1037995" cy="946332"/>
            <a:chOff x="357051" y="3273976"/>
            <a:chExt cx="1037995" cy="946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6173E4-FB6C-98FA-8315-A4104FAEB7BC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AE21F5-6AE7-336A-203F-D9C2E574695A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Votre</a:t>
              </a:r>
              <a:r>
                <a:rPr lang="en-GB" sz="800" b="1" dirty="0">
                  <a:latin typeface="Corbel" panose="020B0503020204020204" pitchFamily="34" charset="0"/>
                </a:rPr>
                <a:t> </a:t>
              </a:r>
              <a:r>
                <a:rPr lang="en-GB" sz="800" b="1" dirty="0" err="1">
                  <a:latin typeface="Corbel" panose="020B0503020204020204" pitchFamily="34" charset="0"/>
                </a:rPr>
                <a:t>entreprise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15D7EC-F935-B925-C45D-326981BA02EA}"/>
              </a:ext>
            </a:extLst>
          </p:cNvPr>
          <p:cNvSpPr txBox="1"/>
          <p:nvPr/>
        </p:nvSpPr>
        <p:spPr>
          <a:xfrm>
            <a:off x="357051" y="1079642"/>
            <a:ext cx="12354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Choisissez un produit dans votre portefeuille de produits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Sélectionner un segment de clientèle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Sélectionnez les acteurs du réseau de la chaîne de valeur pour ce produit et ce segment de clientèle (ajoutez des acteurs si nécessaire).</a:t>
            </a:r>
            <a:endParaRPr lang="en-GB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822AAC-F363-0496-C724-F9A8B669B301}"/>
              </a:ext>
            </a:extLst>
          </p:cNvPr>
          <p:cNvGrpSpPr/>
          <p:nvPr/>
        </p:nvGrpSpPr>
        <p:grpSpPr>
          <a:xfrm>
            <a:off x="2055431" y="2722753"/>
            <a:ext cx="1037995" cy="946332"/>
            <a:chOff x="357051" y="3273976"/>
            <a:chExt cx="1037995" cy="946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AA4CD5-DDDA-1AF8-9693-90CD7B8A915D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E20B0E-89A3-6209-69E0-3BB13CAFABCB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Fournisseur</a:t>
              </a:r>
              <a:r>
                <a:rPr lang="en-GB" sz="800" b="1" dirty="0">
                  <a:latin typeface="Corbel" panose="020B0503020204020204" pitchFamily="34" charset="0"/>
                </a:rPr>
                <a:t> de matières premières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2E942F-0B46-0BC8-1C15-B1A16723ED23}"/>
              </a:ext>
            </a:extLst>
          </p:cNvPr>
          <p:cNvGrpSpPr/>
          <p:nvPr/>
        </p:nvGrpSpPr>
        <p:grpSpPr>
          <a:xfrm>
            <a:off x="3239461" y="2722753"/>
            <a:ext cx="1037995" cy="946332"/>
            <a:chOff x="357051" y="3273976"/>
            <a:chExt cx="1037995" cy="94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D68ED3-5675-73B9-95B9-76B83F91F3D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8DB13A-5416-890B-E174-41EF6DC812A9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Installateur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98B641-9E17-F684-1203-D19F262D4D4E}"/>
              </a:ext>
            </a:extLst>
          </p:cNvPr>
          <p:cNvGrpSpPr/>
          <p:nvPr/>
        </p:nvGrpSpPr>
        <p:grpSpPr>
          <a:xfrm>
            <a:off x="4423491" y="2722753"/>
            <a:ext cx="1037995" cy="946332"/>
            <a:chOff x="357051" y="3273976"/>
            <a:chExt cx="1037995" cy="9463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AB5CE6-79F5-4ACB-DCA7-E2B7BFA1F904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8A159F-DC1B-A03D-08E3-EC3B39466AB4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Distributeur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2803D1-0951-1ECD-3C38-3016925F7FD6}"/>
              </a:ext>
            </a:extLst>
          </p:cNvPr>
          <p:cNvGrpSpPr/>
          <p:nvPr/>
        </p:nvGrpSpPr>
        <p:grpSpPr>
          <a:xfrm>
            <a:off x="5607521" y="2722753"/>
            <a:ext cx="1037995" cy="946332"/>
            <a:chOff x="357051" y="3273976"/>
            <a:chExt cx="1037995" cy="9463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6EB05A-67EA-80B4-5B62-79C0ED640C5D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9663DF-D029-8539-1C13-B108F210DAE6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Magasin</a:t>
              </a:r>
              <a:r>
                <a:rPr lang="en-GB" sz="800" b="1" dirty="0">
                  <a:latin typeface="Corbel" panose="020B0503020204020204" pitchFamily="34" charset="0"/>
                </a:rPr>
                <a:t> de stockage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3396D1-C0BF-2D5E-A5D8-203A1C46B3BD}"/>
              </a:ext>
            </a:extLst>
          </p:cNvPr>
          <p:cNvGrpSpPr/>
          <p:nvPr/>
        </p:nvGrpSpPr>
        <p:grpSpPr>
          <a:xfrm>
            <a:off x="6791551" y="2722753"/>
            <a:ext cx="1037995" cy="946332"/>
            <a:chOff x="357051" y="3273976"/>
            <a:chExt cx="1037995" cy="9463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F8D56CD-9F52-BABC-8C9F-1CD2AA39060F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A23CA9-2226-4AFD-2656-51215A4FE1EA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fournisseur</a:t>
              </a:r>
              <a:r>
                <a:rPr lang="en-GB" sz="800" b="1" dirty="0">
                  <a:latin typeface="Corbel" panose="020B0503020204020204" pitchFamily="34" charset="0"/>
                </a:rPr>
                <a:t> de services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820051-7B52-42CC-97B8-91EF427B61CF}"/>
              </a:ext>
            </a:extLst>
          </p:cNvPr>
          <p:cNvGrpSpPr/>
          <p:nvPr/>
        </p:nvGrpSpPr>
        <p:grpSpPr>
          <a:xfrm>
            <a:off x="7975581" y="2722753"/>
            <a:ext cx="1037995" cy="946332"/>
            <a:chOff x="357051" y="3273976"/>
            <a:chExt cx="1037995" cy="9463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304CF2-A7FC-B13D-5446-813E24B9E8E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9B349A-E1BC-DECC-15E2-07DD888CDF11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Entrepreneur / </a:t>
              </a:r>
              <a:r>
                <a:rPr lang="en-GB" sz="800" b="1" dirty="0" err="1">
                  <a:latin typeface="Corbel" panose="020B0503020204020204" pitchFamily="34" charset="0"/>
                </a:rPr>
                <a:t>prestataire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D8C3FA-3E5E-31E2-3F96-F49D5937EB80}"/>
              </a:ext>
            </a:extLst>
          </p:cNvPr>
          <p:cNvGrpSpPr/>
          <p:nvPr/>
        </p:nvGrpSpPr>
        <p:grpSpPr>
          <a:xfrm>
            <a:off x="9159611" y="2722753"/>
            <a:ext cx="1037995" cy="946332"/>
            <a:chOff x="357051" y="3273976"/>
            <a:chExt cx="1037995" cy="9463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F2224E5-0AE3-1634-6717-D6DD662A682B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52B369-FD01-4ED6-2007-BE35828B9E4C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sous-</a:t>
              </a:r>
              <a:r>
                <a:rPr lang="en-GB" sz="800" b="1" dirty="0" err="1">
                  <a:latin typeface="Corbel" panose="020B0503020204020204" pitchFamily="34" charset="0"/>
                </a:rPr>
                <a:t>traitant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A6FA77-B696-3FDF-8C66-BB10718D7967}"/>
              </a:ext>
            </a:extLst>
          </p:cNvPr>
          <p:cNvGrpSpPr/>
          <p:nvPr/>
        </p:nvGrpSpPr>
        <p:grpSpPr>
          <a:xfrm>
            <a:off x="871401" y="3818860"/>
            <a:ext cx="1037995" cy="946332"/>
            <a:chOff x="357051" y="3273976"/>
            <a:chExt cx="1037995" cy="9463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C0F852-0E86-EB78-93B5-6AC4D7697B29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DBDE1C9-5A80-112E-C871-E37842A43441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Gestion des installations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1DB658-3B61-9464-5046-72CC295C59EA}"/>
              </a:ext>
            </a:extLst>
          </p:cNvPr>
          <p:cNvGrpSpPr/>
          <p:nvPr/>
        </p:nvGrpSpPr>
        <p:grpSpPr>
          <a:xfrm>
            <a:off x="2055431" y="3818860"/>
            <a:ext cx="1037995" cy="946332"/>
            <a:chOff x="357051" y="3273976"/>
            <a:chExt cx="1037995" cy="9463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77DF77-E1F4-1563-50AC-B39294973134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A5ABAE-06EB-15FD-4FB4-88710CD515AF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Concepteur</a:t>
              </a:r>
              <a:r>
                <a:rPr lang="en-GB" sz="800" b="1" dirty="0">
                  <a:latin typeface="Corbel" panose="020B0503020204020204" pitchFamily="34" charset="0"/>
                </a:rPr>
                <a:t> de </a:t>
              </a:r>
              <a:r>
                <a:rPr lang="en-GB" sz="800" b="1" dirty="0" err="1">
                  <a:latin typeface="Corbel" panose="020B0503020204020204" pitchFamily="34" charset="0"/>
                </a:rPr>
                <a:t>produits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265A45-34A6-A373-E6AE-72D6BA512651}"/>
              </a:ext>
            </a:extLst>
          </p:cNvPr>
          <p:cNvGrpSpPr/>
          <p:nvPr/>
        </p:nvGrpSpPr>
        <p:grpSpPr>
          <a:xfrm>
            <a:off x="3239461" y="3818860"/>
            <a:ext cx="1037995" cy="946332"/>
            <a:chOff x="357051" y="3273976"/>
            <a:chExt cx="1037995" cy="9463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C8E127E-31C7-64C9-E5F0-A21DE4AC689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8ABC1D2-BB68-89B9-F126-83B003AECC01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recycleur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EDCDE0-0F52-E902-024B-04BC657C9F7E}"/>
              </a:ext>
            </a:extLst>
          </p:cNvPr>
          <p:cNvGrpSpPr/>
          <p:nvPr/>
        </p:nvGrpSpPr>
        <p:grpSpPr>
          <a:xfrm>
            <a:off x="4423491" y="3818860"/>
            <a:ext cx="1037995" cy="946332"/>
            <a:chOff x="357051" y="3273976"/>
            <a:chExt cx="1037995" cy="94633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AEA9FF5-AFF8-A5AB-8E6B-280E4794ECFD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F8485CF-1704-1838-10BE-D6672573F867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collecteur</a:t>
              </a:r>
              <a:r>
                <a:rPr lang="en-GB" sz="800" b="1" dirty="0">
                  <a:latin typeface="Corbel" panose="020B0503020204020204" pitchFamily="34" charset="0"/>
                </a:rPr>
                <a:t> de </a:t>
              </a:r>
              <a:r>
                <a:rPr lang="en-GB" sz="800" b="1" dirty="0" err="1">
                  <a:latin typeface="Corbel" panose="020B0503020204020204" pitchFamily="34" charset="0"/>
                </a:rPr>
                <a:t>déchets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419768-7522-20A7-7DBA-65C2C6F2B3A4}"/>
              </a:ext>
            </a:extLst>
          </p:cNvPr>
          <p:cNvGrpSpPr/>
          <p:nvPr/>
        </p:nvGrpSpPr>
        <p:grpSpPr>
          <a:xfrm>
            <a:off x="5607521" y="3818860"/>
            <a:ext cx="1037995" cy="946332"/>
            <a:chOff x="357051" y="3273976"/>
            <a:chExt cx="1037995" cy="9463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A7A5EC-6003-88A0-0D42-78FE439AAC76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F0944B-E554-2EF0-999D-D92A717347D0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partenaire</a:t>
              </a:r>
              <a:r>
                <a:rPr lang="en-GB" sz="800" b="1" dirty="0">
                  <a:latin typeface="Corbel" panose="020B0503020204020204" pitchFamily="34" charset="0"/>
                </a:rPr>
                <a:t> </a:t>
              </a:r>
              <a:r>
                <a:rPr lang="en-GB" sz="800" b="1" dirty="0" err="1">
                  <a:latin typeface="Corbel" panose="020B0503020204020204" pitchFamily="34" charset="0"/>
                </a:rPr>
                <a:t>logistique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32413A-4400-3A81-587A-87FB1C339973}"/>
              </a:ext>
            </a:extLst>
          </p:cNvPr>
          <p:cNvGrpSpPr/>
          <p:nvPr/>
        </p:nvGrpSpPr>
        <p:grpSpPr>
          <a:xfrm>
            <a:off x="6791551" y="3818860"/>
            <a:ext cx="1037995" cy="946332"/>
            <a:chOff x="357051" y="3273976"/>
            <a:chExt cx="1037995" cy="9463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232EDE-310D-C1A9-68FC-E798A81C2E16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A16DF2A-B1F3-0AAE-5BDB-3FCBE2C9B849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Governement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D17C742-E0B2-83E4-DAEA-9A24D2617D9C}"/>
              </a:ext>
            </a:extLst>
          </p:cNvPr>
          <p:cNvGrpSpPr/>
          <p:nvPr/>
        </p:nvGrpSpPr>
        <p:grpSpPr>
          <a:xfrm>
            <a:off x="7975581" y="3818860"/>
            <a:ext cx="1037995" cy="946332"/>
            <a:chOff x="357051" y="3273976"/>
            <a:chExt cx="1037995" cy="9463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4667DC8-BF13-3342-FC78-3EBF0470CEE9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E162C1-435A-0C0C-6633-2C978687B02B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Autorité</a:t>
              </a:r>
              <a:r>
                <a:rPr lang="en-GB" sz="800" b="1" dirty="0">
                  <a:latin typeface="Corbel" panose="020B0503020204020204" pitchFamily="34" charset="0"/>
                </a:rPr>
                <a:t> locale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2A4EB4-6009-DC4F-1F76-D1DF45CACC95}"/>
              </a:ext>
            </a:extLst>
          </p:cNvPr>
          <p:cNvGrpSpPr/>
          <p:nvPr/>
        </p:nvGrpSpPr>
        <p:grpSpPr>
          <a:xfrm>
            <a:off x="9159611" y="3818860"/>
            <a:ext cx="1037995" cy="946332"/>
            <a:chOff x="357051" y="3273976"/>
            <a:chExt cx="1037995" cy="9463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6B0496-2BC3-E449-FBBB-012C76FB7C62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735DF3E-A2B3-9601-E375-CEE528319BD5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Financeur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CBAE704-E68E-D536-A53A-FE14CA929CA0}"/>
              </a:ext>
            </a:extLst>
          </p:cNvPr>
          <p:cNvGrpSpPr/>
          <p:nvPr/>
        </p:nvGrpSpPr>
        <p:grpSpPr>
          <a:xfrm>
            <a:off x="10343641" y="2722753"/>
            <a:ext cx="1037995" cy="946332"/>
            <a:chOff x="357051" y="3273976"/>
            <a:chExt cx="1037995" cy="9463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9B5902B-F92D-6CD3-E021-70DF2797CB1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D93CF3-5FCC-84E8-CA60-76DD4FC70D1A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Client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EEB61D-A368-6BE1-330B-5495F01D28D7}"/>
              </a:ext>
            </a:extLst>
          </p:cNvPr>
          <p:cNvGrpSpPr/>
          <p:nvPr/>
        </p:nvGrpSpPr>
        <p:grpSpPr>
          <a:xfrm>
            <a:off x="11527671" y="2722753"/>
            <a:ext cx="1037995" cy="946332"/>
            <a:chOff x="357051" y="3273976"/>
            <a:chExt cx="1037995" cy="94633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482605-2F9C-4B4B-55B8-F0471999CB6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4B08228-3CA5-E4C5-CFE9-533A06F456E8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Utilisateur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3F1F59C-5306-AEBA-C388-19661CEA8B26}"/>
              </a:ext>
            </a:extLst>
          </p:cNvPr>
          <p:cNvGrpSpPr/>
          <p:nvPr/>
        </p:nvGrpSpPr>
        <p:grpSpPr>
          <a:xfrm>
            <a:off x="10343641" y="3818860"/>
            <a:ext cx="1037995" cy="946332"/>
            <a:chOff x="357051" y="3273976"/>
            <a:chExt cx="1037995" cy="94633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C0B642-FF11-A988-0ECB-E86475A4F14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D84BF7A-73B0-33B6-57FA-F34B39641247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nettoyage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C2626CE-45DA-10FB-BB90-BECEB88C1F67}"/>
              </a:ext>
            </a:extLst>
          </p:cNvPr>
          <p:cNvGrpSpPr/>
          <p:nvPr/>
        </p:nvGrpSpPr>
        <p:grpSpPr>
          <a:xfrm>
            <a:off x="11527671" y="3818860"/>
            <a:ext cx="1037995" cy="946332"/>
            <a:chOff x="357051" y="3273976"/>
            <a:chExt cx="1037995" cy="9463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5021204-46D1-7743-E530-5DF24493A5EF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1E2D8C2-8EA5-870B-8C89-3FDFC82C5FA8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traitement</a:t>
              </a:r>
              <a:r>
                <a:rPr lang="en-GB" sz="800" b="1" dirty="0">
                  <a:latin typeface="Corbel" panose="020B0503020204020204" pitchFamily="34" charset="0"/>
                </a:rPr>
                <a:t> de surface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856C6D-60F1-955D-AE57-A9DD93E7D486}"/>
              </a:ext>
            </a:extLst>
          </p:cNvPr>
          <p:cNvGrpSpPr/>
          <p:nvPr/>
        </p:nvGrpSpPr>
        <p:grpSpPr>
          <a:xfrm>
            <a:off x="871401" y="4883035"/>
            <a:ext cx="1037995" cy="946332"/>
            <a:chOff x="357051" y="3273976"/>
            <a:chExt cx="1037995" cy="94633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67A3D4B-8C43-A412-A177-E3ABAC49431C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EE4031-D7D4-D219-7265-3003EB82F4E2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Partenaire</a:t>
              </a:r>
              <a:r>
                <a:rPr lang="en-GB" sz="800" b="1" dirty="0">
                  <a:latin typeface="Corbel" panose="020B0503020204020204" pitchFamily="34" charset="0"/>
                </a:rPr>
                <a:t> pour la remise à </a:t>
              </a:r>
              <a:r>
                <a:rPr lang="en-GB" sz="800" b="1" dirty="0" err="1">
                  <a:latin typeface="Corbel" panose="020B0503020204020204" pitchFamily="34" charset="0"/>
                </a:rPr>
                <a:t>neufr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27F0E78-C6A6-421E-90DF-8B2EDE7197E3}"/>
              </a:ext>
            </a:extLst>
          </p:cNvPr>
          <p:cNvGrpSpPr/>
          <p:nvPr/>
        </p:nvGrpSpPr>
        <p:grpSpPr>
          <a:xfrm>
            <a:off x="2055431" y="4883035"/>
            <a:ext cx="1037995" cy="946332"/>
            <a:chOff x="357051" y="3273976"/>
            <a:chExt cx="1037995" cy="94633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C9FDA1-7B64-A626-142D-BE49689DFFE3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9F6871B-4BFF-A2E6-8DE5-61791DA4A10F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Entreprise</a:t>
              </a:r>
              <a:r>
                <a:rPr lang="en-GB" sz="800" b="1" dirty="0">
                  <a:latin typeface="Corbel" panose="020B0503020204020204" pitchFamily="34" charset="0"/>
                </a:rPr>
                <a:t> de location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A1AE908-F9AB-0E94-BF6A-96E9DAEEA85E}"/>
              </a:ext>
            </a:extLst>
          </p:cNvPr>
          <p:cNvGrpSpPr/>
          <p:nvPr/>
        </p:nvGrpSpPr>
        <p:grpSpPr>
          <a:xfrm>
            <a:off x="3239461" y="4883035"/>
            <a:ext cx="1037995" cy="946332"/>
            <a:chOff x="357051" y="3273976"/>
            <a:chExt cx="1037995" cy="946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D1A7FD8-3C3C-2BD0-F5BC-9BF2377C91CE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3454177-3356-DA3D-E01E-3C4CB390389A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Fournisseur</a:t>
              </a:r>
              <a:r>
                <a:rPr lang="en-GB" sz="800" b="1" dirty="0">
                  <a:latin typeface="Corbel" panose="020B0503020204020204" pitchFamily="34" charset="0"/>
                </a:rPr>
                <a:t> de </a:t>
              </a:r>
              <a:r>
                <a:rPr lang="en-GB" sz="800" b="1" dirty="0" err="1">
                  <a:latin typeface="Corbel" panose="020B0503020204020204" pitchFamily="34" charset="0"/>
                </a:rPr>
                <a:t>composants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EFD776-4AA9-549F-B954-7454703B7A1C}"/>
              </a:ext>
            </a:extLst>
          </p:cNvPr>
          <p:cNvGrpSpPr/>
          <p:nvPr/>
        </p:nvGrpSpPr>
        <p:grpSpPr>
          <a:xfrm>
            <a:off x="4423491" y="4883035"/>
            <a:ext cx="1037995" cy="946332"/>
            <a:chOff x="357051" y="3273976"/>
            <a:chExt cx="1037995" cy="9463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DE59DBB-2FAA-0811-D7C8-683A0EB4029D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C85F5B9-D0A3-A1F5-29ED-486F9BF08E25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Assemblage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67DBD96-14D7-8881-3874-86AAF5A18610}"/>
              </a:ext>
            </a:extLst>
          </p:cNvPr>
          <p:cNvGrpSpPr/>
          <p:nvPr/>
        </p:nvGrpSpPr>
        <p:grpSpPr>
          <a:xfrm>
            <a:off x="5607521" y="4883035"/>
            <a:ext cx="1037995" cy="946332"/>
            <a:chOff x="357051" y="3273976"/>
            <a:chExt cx="1037995" cy="9463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8D39861-24A0-996D-C926-4E97564A9B8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20D7839-D42C-BBFC-B4CB-4CD05AD92799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Collecte</a:t>
              </a:r>
              <a:r>
                <a:rPr lang="en-GB" sz="800" b="1" dirty="0">
                  <a:latin typeface="Corbel" panose="020B0503020204020204" pitchFamily="34" charset="0"/>
                </a:rPr>
                <a:t> de </a:t>
              </a:r>
              <a:r>
                <a:rPr lang="en-GB" sz="800" b="1" dirty="0" err="1">
                  <a:latin typeface="Corbel" panose="020B0503020204020204" pitchFamily="34" charset="0"/>
                </a:rPr>
                <a:t>données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405A144-C1AA-248D-62A0-25E338348597}"/>
              </a:ext>
            </a:extLst>
          </p:cNvPr>
          <p:cNvGrpSpPr/>
          <p:nvPr/>
        </p:nvGrpSpPr>
        <p:grpSpPr>
          <a:xfrm>
            <a:off x="6791551" y="4883035"/>
            <a:ext cx="1037995" cy="946332"/>
            <a:chOff x="357051" y="3273976"/>
            <a:chExt cx="1037995" cy="94633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3843CD2-E304-FA3E-4621-57A068DF7AE9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C81AC0D-41D8-31E0-281D-867340BB4C6F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Architecte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669954B-4D66-39AF-0EC3-123E163982F0}"/>
              </a:ext>
            </a:extLst>
          </p:cNvPr>
          <p:cNvGrpSpPr/>
          <p:nvPr/>
        </p:nvGrpSpPr>
        <p:grpSpPr>
          <a:xfrm>
            <a:off x="7975581" y="4883035"/>
            <a:ext cx="1037995" cy="946332"/>
            <a:chOff x="357051" y="3273976"/>
            <a:chExt cx="1037995" cy="9463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955F7D6-A500-1E84-E53C-454319A8B49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E839C7D-DDDF-BCC4-E383-693CACB5B1BE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Bureau de vente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EEDAC9D-2E83-1B7B-B23C-E3A1858D13B1}"/>
              </a:ext>
            </a:extLst>
          </p:cNvPr>
          <p:cNvGrpSpPr/>
          <p:nvPr/>
        </p:nvGrpSpPr>
        <p:grpSpPr>
          <a:xfrm>
            <a:off x="9159611" y="4883035"/>
            <a:ext cx="1037995" cy="946332"/>
            <a:chOff x="357051" y="3273976"/>
            <a:chExt cx="1037995" cy="946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8F0BB98-BB14-4FA6-5B7F-55B2A47FB728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FF64A30-34CA-C04C-B0D0-26D18DE42D29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latin typeface="Corbel" panose="020B0503020204020204" pitchFamily="34" charset="0"/>
                </a:rPr>
                <a:t>Plateforme de mise en relation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EEC1351-F795-ECC5-E05E-8BD0D5A14A7C}"/>
              </a:ext>
            </a:extLst>
          </p:cNvPr>
          <p:cNvGrpSpPr/>
          <p:nvPr/>
        </p:nvGrpSpPr>
        <p:grpSpPr>
          <a:xfrm>
            <a:off x="10343641" y="4883035"/>
            <a:ext cx="1037995" cy="946332"/>
            <a:chOff x="357051" y="3273976"/>
            <a:chExt cx="1037995" cy="94633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2B1854-C171-BD92-A632-45EE2CB12797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D2F14D-A08E-4888-3310-D002768737A7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Gestion de </a:t>
              </a:r>
              <a:r>
                <a:rPr lang="en-GB" sz="800" b="1" dirty="0" err="1">
                  <a:latin typeface="Corbel" panose="020B0503020204020204" pitchFamily="34" charset="0"/>
                </a:rPr>
                <a:t>projet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64400DC-27D1-DFDF-04A1-4C108CA966E6}"/>
              </a:ext>
            </a:extLst>
          </p:cNvPr>
          <p:cNvGrpSpPr/>
          <p:nvPr/>
        </p:nvGrpSpPr>
        <p:grpSpPr>
          <a:xfrm>
            <a:off x="11527671" y="4883035"/>
            <a:ext cx="1037995" cy="946332"/>
            <a:chOff x="357051" y="3273976"/>
            <a:chExt cx="1037995" cy="94633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DD8B88A-F65A-28BB-40A4-C90655DA070F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93683FD-11A6-1912-0D3A-E1D21E46C84B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Bureau </a:t>
              </a:r>
              <a:r>
                <a:rPr lang="en-GB" sz="800" b="1" dirty="0" err="1">
                  <a:latin typeface="Corbel" panose="020B0503020204020204" pitchFamily="34" charset="0"/>
                </a:rPr>
                <a:t>d'études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1F9E8F0-76C5-8DAC-C907-31597C1FCC9E}"/>
              </a:ext>
            </a:extLst>
          </p:cNvPr>
          <p:cNvGrpSpPr/>
          <p:nvPr/>
        </p:nvGrpSpPr>
        <p:grpSpPr>
          <a:xfrm>
            <a:off x="871401" y="5915278"/>
            <a:ext cx="1037995" cy="946332"/>
            <a:chOff x="357051" y="3273976"/>
            <a:chExt cx="1037995" cy="94633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6F85AB4-0E1C-3E3D-A869-5582ACD6FB7F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3D961E8-9A81-9046-BD95-464605598BC1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Broker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A85EE73-8054-3959-C667-FF7B9327C6E6}"/>
              </a:ext>
            </a:extLst>
          </p:cNvPr>
          <p:cNvGrpSpPr/>
          <p:nvPr/>
        </p:nvGrpSpPr>
        <p:grpSpPr>
          <a:xfrm>
            <a:off x="2055431" y="5915278"/>
            <a:ext cx="1037995" cy="946332"/>
            <a:chOff x="357051" y="3273976"/>
            <a:chExt cx="1037995" cy="946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9985F6F-0023-7BA5-C9AD-36E78543BE22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CAB12F4-3E78-C8FB-6D9A-CA7E83046E45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Traitement</a:t>
              </a:r>
              <a:r>
                <a:rPr lang="en-GB" sz="800" b="1" dirty="0">
                  <a:latin typeface="Corbel" panose="020B0503020204020204" pitchFamily="34" charset="0"/>
                </a:rPr>
                <a:t> des </a:t>
              </a:r>
              <a:r>
                <a:rPr lang="en-GB" sz="800" b="1" dirty="0" err="1">
                  <a:latin typeface="Corbel" panose="020B0503020204020204" pitchFamily="34" charset="0"/>
                </a:rPr>
                <a:t>déchets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7508376-6D23-7B62-DEB2-5002299C41B4}"/>
              </a:ext>
            </a:extLst>
          </p:cNvPr>
          <p:cNvGrpSpPr/>
          <p:nvPr/>
        </p:nvGrpSpPr>
        <p:grpSpPr>
          <a:xfrm>
            <a:off x="3239461" y="5915278"/>
            <a:ext cx="1037995" cy="946332"/>
            <a:chOff x="357051" y="3273976"/>
            <a:chExt cx="1037995" cy="94633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02A537C-D7A3-D3E0-55E2-93D4A06B8354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055E1DA-6035-3DB4-5CA1-55FF98E8DB72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Société de </a:t>
              </a:r>
              <a:r>
                <a:rPr lang="en-GB" sz="800" b="1" dirty="0" err="1">
                  <a:latin typeface="Corbel" panose="020B0503020204020204" pitchFamily="34" charset="0"/>
                </a:rPr>
                <a:t>déma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7B2A55F-CE8F-B905-871E-9FDEB5345F7B}"/>
              </a:ext>
            </a:extLst>
          </p:cNvPr>
          <p:cNvGrpSpPr/>
          <p:nvPr/>
        </p:nvGrpSpPr>
        <p:grpSpPr>
          <a:xfrm>
            <a:off x="4423491" y="5915278"/>
            <a:ext cx="1037995" cy="946332"/>
            <a:chOff x="357051" y="3273976"/>
            <a:chExt cx="1037995" cy="94633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929B9C2-6B70-9136-1157-173F450CD237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166E373-3272-F565-BC41-605E29A3172E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latin typeface="Corbel" panose="020B0503020204020204" pitchFamily="34" charset="0"/>
                </a:rPr>
                <a:t>Filière</a:t>
              </a:r>
              <a:r>
                <a:rPr lang="en-GB" sz="800" b="1" dirty="0">
                  <a:latin typeface="Corbel" panose="020B0503020204020204" pitchFamily="34" charset="0"/>
                </a:rPr>
                <a:t> REP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066D2A5-7203-8962-9B3A-9258AAA16BEF}"/>
              </a:ext>
            </a:extLst>
          </p:cNvPr>
          <p:cNvGrpSpPr/>
          <p:nvPr/>
        </p:nvGrpSpPr>
        <p:grpSpPr>
          <a:xfrm>
            <a:off x="5607521" y="5915278"/>
            <a:ext cx="1037995" cy="946332"/>
            <a:chOff x="357051" y="3273976"/>
            <a:chExt cx="1037995" cy="94633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2BB182B-0F3E-893A-8075-0FEF12553F17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8B57BD0-87DE-8EA2-1292-2287486F03A6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Analyse des </a:t>
              </a:r>
              <a:r>
                <a:rPr lang="en-GB" sz="800" b="1" dirty="0" err="1">
                  <a:latin typeface="Corbel" panose="020B0503020204020204" pitchFamily="34" charset="0"/>
                </a:rPr>
                <a:t>données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C703A69-08A6-BCF2-5817-C6314AC97029}"/>
              </a:ext>
            </a:extLst>
          </p:cNvPr>
          <p:cNvGrpSpPr/>
          <p:nvPr/>
        </p:nvGrpSpPr>
        <p:grpSpPr>
          <a:xfrm>
            <a:off x="6791551" y="5915278"/>
            <a:ext cx="1037995" cy="946332"/>
            <a:chOff x="357051" y="3273976"/>
            <a:chExt cx="1037995" cy="946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92790EF-0BFC-BBC9-B761-2D04D9421B1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85C54AC-469D-F60F-331E-DEC27BF381FF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mutualisation des </a:t>
              </a:r>
              <a:r>
                <a:rPr lang="en-GB" sz="800" b="1" dirty="0" err="1">
                  <a:latin typeface="Corbel" panose="020B0503020204020204" pitchFamily="34" charset="0"/>
                </a:rPr>
                <a:t>emballages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72EFC42-F592-6D75-0C6A-BA8FB9EBC496}"/>
              </a:ext>
            </a:extLst>
          </p:cNvPr>
          <p:cNvGrpSpPr/>
          <p:nvPr/>
        </p:nvGrpSpPr>
        <p:grpSpPr>
          <a:xfrm>
            <a:off x="7975581" y="5915278"/>
            <a:ext cx="1037995" cy="946332"/>
            <a:chOff x="357051" y="3273976"/>
            <a:chExt cx="1037995" cy="94633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165BBFF-65BC-5BB7-7641-1E40B4F66737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E75916E-3299-5C28-EDD1-CB4511B576D0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OEM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39DC31B-2FE6-C978-7DA1-9FA2BE5CAD24}"/>
              </a:ext>
            </a:extLst>
          </p:cNvPr>
          <p:cNvGrpSpPr/>
          <p:nvPr/>
        </p:nvGrpSpPr>
        <p:grpSpPr>
          <a:xfrm>
            <a:off x="9159611" y="5915278"/>
            <a:ext cx="1037995" cy="946332"/>
            <a:chOff x="357051" y="3273976"/>
            <a:chExt cx="1037995" cy="946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77CFE07-EDD9-ED4E-F560-8C7FB4CDC4C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55F263D-DC53-C5A3-6565-88BC34784274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C65E83E-78F3-2C50-4C02-C41E479BB2A9}"/>
              </a:ext>
            </a:extLst>
          </p:cNvPr>
          <p:cNvGrpSpPr/>
          <p:nvPr/>
        </p:nvGrpSpPr>
        <p:grpSpPr>
          <a:xfrm>
            <a:off x="10343641" y="5915278"/>
            <a:ext cx="1037995" cy="946332"/>
            <a:chOff x="357051" y="3273976"/>
            <a:chExt cx="1037995" cy="946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4469D63-08F7-04F9-DDBF-A05F023C48D1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8E7C127-D9C3-9923-03BB-CD1C3FF7F524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6E3F2AF-FE53-BA5A-ECD5-8CA693B2D8B8}"/>
              </a:ext>
            </a:extLst>
          </p:cNvPr>
          <p:cNvGrpSpPr/>
          <p:nvPr/>
        </p:nvGrpSpPr>
        <p:grpSpPr>
          <a:xfrm>
            <a:off x="11527671" y="5915278"/>
            <a:ext cx="1037995" cy="946332"/>
            <a:chOff x="357051" y="3273976"/>
            <a:chExt cx="1037995" cy="946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4FB42F3-5326-D712-E6E5-5CB26EC012A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A52D37B-B7B5-3466-2086-6F51821F3DD5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BAA8601B-6AF3-16BB-7A04-664B380504B2}"/>
              </a:ext>
            </a:extLst>
          </p:cNvPr>
          <p:cNvSpPr txBox="1"/>
          <p:nvPr/>
        </p:nvSpPr>
        <p:spPr>
          <a:xfrm>
            <a:off x="357051" y="7013242"/>
            <a:ext cx="1218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Placez les acteurs dans l'ordre dans lequel ils interagissent avec votre produit/service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Dessinez des flèches (</a:t>
            </a:r>
            <a:r>
              <a:rPr lang="fr-FR" sz="2400" b="1" dirty="0"/>
              <a:t>biens, services</a:t>
            </a:r>
            <a:r>
              <a:rPr lang="fr-FR" sz="2400" dirty="0"/>
              <a:t>, données, recettes)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Discutez avec les acteurs concernés et itérez !</a:t>
            </a:r>
            <a:endParaRPr lang="en-GB" sz="24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AB982E0-D875-1843-D34D-527B7CF3D79E}"/>
              </a:ext>
            </a:extLst>
          </p:cNvPr>
          <p:cNvSpPr/>
          <p:nvPr/>
        </p:nvSpPr>
        <p:spPr>
          <a:xfrm>
            <a:off x="357051" y="1115731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1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F131E61-31BF-5D06-B7A4-BB514DE35FB1}"/>
              </a:ext>
            </a:extLst>
          </p:cNvPr>
          <p:cNvSpPr/>
          <p:nvPr/>
        </p:nvSpPr>
        <p:spPr>
          <a:xfrm>
            <a:off x="357051" y="1496347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2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E9EF799-5240-1AC1-750A-8B5173168DA1}"/>
              </a:ext>
            </a:extLst>
          </p:cNvPr>
          <p:cNvSpPr/>
          <p:nvPr/>
        </p:nvSpPr>
        <p:spPr>
          <a:xfrm>
            <a:off x="346066" y="1876963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3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6CAC40D-9D53-1C97-01D0-723E41F36CE1}"/>
              </a:ext>
            </a:extLst>
          </p:cNvPr>
          <p:cNvSpPr/>
          <p:nvPr/>
        </p:nvSpPr>
        <p:spPr>
          <a:xfrm>
            <a:off x="323577" y="7063717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4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C942046-6184-F3BA-7482-1F7A4AC4A05F}"/>
              </a:ext>
            </a:extLst>
          </p:cNvPr>
          <p:cNvSpPr/>
          <p:nvPr/>
        </p:nvSpPr>
        <p:spPr>
          <a:xfrm>
            <a:off x="311009" y="7451244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5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6707259-ED5F-9758-6BD7-951A531A5D17}"/>
              </a:ext>
            </a:extLst>
          </p:cNvPr>
          <p:cNvSpPr txBox="1"/>
          <p:nvPr/>
        </p:nvSpPr>
        <p:spPr>
          <a:xfrm>
            <a:off x="311009" y="371475"/>
            <a:ext cx="119667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800" b="0" i="0" dirty="0" err="1">
                <a:latin typeface="Corbel" panose="020B0503020204020204" pitchFamily="34" charset="0"/>
              </a:rPr>
              <a:t>Cartographie</a:t>
            </a:r>
            <a:r>
              <a:rPr lang="en-GB" sz="2800" b="0" i="0" dirty="0">
                <a:latin typeface="Corbel" panose="020B0503020204020204" pitchFamily="34" charset="0"/>
              </a:rPr>
              <a:t> de </a:t>
            </a:r>
            <a:r>
              <a:rPr lang="en-GB" sz="2800" b="0" i="0" dirty="0" err="1">
                <a:latin typeface="Corbel" panose="020B0503020204020204" pitchFamily="34" charset="0"/>
              </a:rPr>
              <a:t>votre</a:t>
            </a:r>
            <a:r>
              <a:rPr lang="en-GB" sz="2800" b="0" i="0" dirty="0">
                <a:latin typeface="Corbel" panose="020B0503020204020204" pitchFamily="34" charset="0"/>
              </a:rPr>
              <a:t> </a:t>
            </a:r>
            <a:r>
              <a:rPr lang="en-GB" sz="2800" b="0" i="0" dirty="0" err="1">
                <a:latin typeface="Corbel" panose="020B0503020204020204" pitchFamily="34" charset="0"/>
              </a:rPr>
              <a:t>chaîne</a:t>
            </a:r>
            <a:r>
              <a:rPr lang="en-GB" sz="2800" b="0" i="0" dirty="0">
                <a:latin typeface="Corbel" panose="020B0503020204020204" pitchFamily="34" charset="0"/>
              </a:rPr>
              <a:t> de </a:t>
            </a:r>
            <a:r>
              <a:rPr lang="en-GB" sz="2800" b="0" i="0" dirty="0" err="1">
                <a:latin typeface="Corbel" panose="020B0503020204020204" pitchFamily="34" charset="0"/>
              </a:rPr>
              <a:t>valeur</a:t>
            </a:r>
            <a:endParaRPr lang="en-BE" sz="2800" b="0" i="0" dirty="0" err="1">
              <a:latin typeface="Corbel" panose="020B0503020204020204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25B2EBC-458D-C7DD-6CA3-F9D7E6A0DEE4}"/>
              </a:ext>
            </a:extLst>
          </p:cNvPr>
          <p:cNvSpPr/>
          <p:nvPr/>
        </p:nvSpPr>
        <p:spPr>
          <a:xfrm>
            <a:off x="323577" y="7828840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6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431C59A-5E76-2BB3-F469-6542A736A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4771" y="2793098"/>
            <a:ext cx="839314" cy="576000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4F5E65F7-58FF-6D13-77CB-2B4AA8EEB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7258" y="2793098"/>
            <a:ext cx="662400" cy="576000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60E276F2-0CC0-42A5-6B71-E478912D19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0488" y="2847098"/>
            <a:ext cx="884000" cy="468000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FB4D29E7-4E54-B690-BAB5-A129A28E0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48295" y="2793098"/>
            <a:ext cx="793948" cy="576000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BE5598BD-E4C9-1869-9FF1-D7DAA4FEEB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79019" y="2793098"/>
            <a:ext cx="463058" cy="576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7AC4D5CD-22AB-2C3B-FAB0-DA0049C582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57372" y="2793098"/>
            <a:ext cx="576000" cy="576000"/>
          </a:xfrm>
          <a:prstGeom prst="rect">
            <a:avLst/>
          </a:prstGeom>
        </p:spPr>
      </p:pic>
      <p:pic>
        <p:nvPicPr>
          <p:cNvPr id="146" name="Graphic 145">
            <a:extLst>
              <a:ext uri="{FF2B5EF4-FFF2-40B4-BE49-F238E27FC236}">
                <a16:creationId xmlns:a16="http://schemas.microsoft.com/office/drawing/2014/main" id="{480C4BFC-A9EF-86BB-6AD9-F8705A3DB5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75313" y="2793098"/>
            <a:ext cx="406589" cy="576000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879D4163-0628-5F9E-4C2A-B3F7E702E3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46829" y="2793098"/>
            <a:ext cx="463058" cy="576000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:a16="http://schemas.microsoft.com/office/drawing/2014/main" id="{D0754C88-DB2E-F4AA-E1CA-F662092D62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6591" y="3901525"/>
            <a:ext cx="947614" cy="576000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6BEA37B9-CD42-E860-82FE-31DB4F5B4F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03533" y="3901525"/>
            <a:ext cx="699427" cy="576000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:a16="http://schemas.microsoft.com/office/drawing/2014/main" id="{BEC24F28-017A-B436-E806-8212FEE578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530971" y="3955525"/>
            <a:ext cx="823033" cy="46800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BFC0E32B-DD52-52CF-0612-87D967D8A8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4132" y="3955525"/>
            <a:ext cx="884000" cy="468000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3ED1A734-D648-39F7-AB76-E26F299CA1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968966" y="3901525"/>
            <a:ext cx="683164" cy="576000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C9040B30-5574-5FE1-FFB8-BDAF75F36BE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510606" y="3883525"/>
            <a:ext cx="336001" cy="612000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D41893DD-708A-D89B-72D4-B8E676B85C4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598067" y="3919525"/>
            <a:ext cx="527143" cy="540000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C47BC16A-482D-E5C8-3F91-A791D2AE532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848548" y="3901525"/>
            <a:ext cx="429177" cy="576000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FBAB501C-6044-5A2E-9A15-DBA2880E861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31400" y="4966089"/>
            <a:ext cx="917997" cy="504000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A8182DCF-C434-39E2-2186-9FACB9F21DC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99458" y="3919525"/>
            <a:ext cx="918000" cy="540000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B9C48658-9C1E-12A0-8089-C7E73249D80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298256" y="4948089"/>
            <a:ext cx="918000" cy="540000"/>
          </a:xfrm>
          <a:prstGeom prst="rect">
            <a:avLst/>
          </a:prstGeom>
        </p:spPr>
      </p:pic>
      <p:pic>
        <p:nvPicPr>
          <p:cNvPr id="172" name="Graphic 171">
            <a:extLst>
              <a:ext uri="{FF2B5EF4-FFF2-40B4-BE49-F238E27FC236}">
                <a16:creationId xmlns:a16="http://schemas.microsoft.com/office/drawing/2014/main" id="{5833645C-4F6E-D08D-CA35-8E96ECA35C7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466491" y="4966089"/>
            <a:ext cx="917997" cy="504000"/>
          </a:xfrm>
          <a:prstGeom prst="rect">
            <a:avLst/>
          </a:prstGeom>
        </p:spPr>
      </p:pic>
      <p:pic>
        <p:nvPicPr>
          <p:cNvPr id="174" name="Graphic 173">
            <a:extLst>
              <a:ext uri="{FF2B5EF4-FFF2-40B4-BE49-F238E27FC236}">
                <a16:creationId xmlns:a16="http://schemas.microsoft.com/office/drawing/2014/main" id="{9DCE82E3-871E-D05E-9CB1-85AC62DA64E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778813" y="6003968"/>
            <a:ext cx="667635" cy="576000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E8985351-2F20-7E41-CE92-11E92C7673D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930077" y="4930089"/>
            <a:ext cx="612000" cy="576000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874683D2-34DF-A242-C1A9-8CF8B0659C6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818047" y="4913993"/>
            <a:ext cx="582754" cy="646095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4F481B85-2C97-F20C-E53B-BBCA1DBEC33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02398" y="2793098"/>
            <a:ext cx="576000" cy="57600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345BEF39-A747-3F97-8BAB-EA1BDC0A27C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808584" y="2793098"/>
            <a:ext cx="468000" cy="576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D296E1E8-DE2B-36EB-CC2F-2A2E9E0F4196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224578" y="3919525"/>
            <a:ext cx="540000" cy="540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94B537EA-016B-7477-3123-A619D8B5879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239323" y="4930089"/>
            <a:ext cx="691200" cy="576000"/>
          </a:xfrm>
          <a:prstGeom prst="rect">
            <a:avLst/>
          </a:prstGeom>
        </p:spPr>
      </p:pic>
      <p:pic>
        <p:nvPicPr>
          <p:cNvPr id="147" name="Graphic 146">
            <a:extLst>
              <a:ext uri="{FF2B5EF4-FFF2-40B4-BE49-F238E27FC236}">
                <a16:creationId xmlns:a16="http://schemas.microsoft.com/office/drawing/2014/main" id="{205B420D-CE26-947F-278F-D268DC6DD70F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238212" y="4930089"/>
            <a:ext cx="576000" cy="5760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9303ED7F-46CC-485B-BA78-DEF7866AD73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005268" y="6003968"/>
            <a:ext cx="610560" cy="576000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4FF5B00F-DC3C-1245-823E-CA6FF4D4CBE0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435224" y="5980480"/>
            <a:ext cx="564706" cy="576000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F444E72D-F123-2D5B-25F8-92F08FA3B8D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633036" y="4930089"/>
            <a:ext cx="564244" cy="576000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0C5E0E97-522E-F7BF-D0E7-66D83F297F2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1775136" y="4930089"/>
            <a:ext cx="576000" cy="57600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29E135A2-0DC4-F044-5483-BDFB80B40FB7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102398" y="6003968"/>
            <a:ext cx="576000" cy="5760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EFF7D025-F18A-DC15-3054-AA290F47B3F7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2336285" y="6003968"/>
            <a:ext cx="576000" cy="576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A9E5F829-6E5F-0B87-FAF6-7E21F935944B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616379" y="5942460"/>
            <a:ext cx="603664" cy="603664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29B5163F-F9F2-9906-3809-04C25D9A1909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8195669" y="6003968"/>
            <a:ext cx="630859" cy="576000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0352928B-B341-42DD-A5E9-83ED5065E51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8606" y="4921271"/>
            <a:ext cx="640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8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91E7E1-E072-73E9-B12B-080E7125E0C0}"/>
              </a:ext>
            </a:extLst>
          </p:cNvPr>
          <p:cNvSpPr txBox="1"/>
          <p:nvPr/>
        </p:nvSpPr>
        <p:spPr>
          <a:xfrm>
            <a:off x="357051" y="1033843"/>
            <a:ext cx="110013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dirty="0">
                <a:latin typeface="Corbel" panose="020B0503020204020204" pitchFamily="34" charset="0"/>
              </a:rPr>
              <a:t>Connaissez-vous/êtes-vous en contact avec l'ensemble de la chaîne de valeur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dirty="0">
                <a:latin typeface="Corbel" panose="020B0503020204020204" pitchFamily="34" charset="0"/>
              </a:rPr>
              <a:t>Toutes les informations figurant sur le diagramme sont-elles "validées" ou contiennent-elles des hypothèses ? </a:t>
            </a:r>
            <a:r>
              <a:rPr lang="en-GB" sz="2400" b="0" i="0" dirty="0" err="1">
                <a:latin typeface="Corbel" panose="020B0503020204020204" pitchFamily="34" charset="0"/>
              </a:rPr>
              <a:t>Identifiez</a:t>
            </a:r>
            <a:r>
              <a:rPr lang="en-GB" sz="2400" b="0" i="0" dirty="0">
                <a:latin typeface="Corbel" panose="020B0503020204020204" pitchFamily="34" charset="0"/>
              </a:rPr>
              <a:t> les </a:t>
            </a:r>
            <a:r>
              <a:rPr lang="en-GB" sz="2400" b="0" i="0" dirty="0" err="1">
                <a:latin typeface="Corbel" panose="020B0503020204020204" pitchFamily="34" charset="0"/>
              </a:rPr>
              <a:t>hypothèses</a:t>
            </a:r>
            <a:r>
              <a:rPr lang="en-GB" sz="2400" b="0" i="0" dirty="0">
                <a:latin typeface="Corbel" panose="020B0503020204020204" pitchFamily="34" charset="0"/>
              </a:rPr>
              <a:t> 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dirty="0">
                <a:latin typeface="Corbel" panose="020B0503020204020204" pitchFamily="34" charset="0"/>
              </a:rPr>
              <a:t>Pouvez-vous identifier les acteurs clés de la circularité ?</a:t>
            </a:r>
            <a:r>
              <a:rPr lang="en-GB" sz="2400" b="0" i="0" dirty="0">
                <a:latin typeface="Corbel" panose="020B0503020204020204" pitchFamily="34" charset="0"/>
              </a:rPr>
              <a:t> </a:t>
            </a:r>
          </a:p>
          <a:p>
            <a:pPr marL="880567" lvl="1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Corbel" panose="020B0503020204020204" pitchFamily="34" charset="0"/>
              </a:rPr>
              <a:t>Que </a:t>
            </a:r>
            <a:r>
              <a:rPr lang="en-GB" sz="2400" b="0" i="0" dirty="0" err="1">
                <a:latin typeface="Corbel" panose="020B0503020204020204" pitchFamily="34" charset="0"/>
              </a:rPr>
              <a:t>savez-vous</a:t>
            </a:r>
            <a:r>
              <a:rPr lang="en-GB" sz="2400" b="0" i="0" dirty="0">
                <a:latin typeface="Corbel" panose="020B0503020204020204" pitchFamily="34" charset="0"/>
              </a:rPr>
              <a:t> </a:t>
            </a:r>
            <a:r>
              <a:rPr lang="en-GB" sz="2400" b="0" i="0" dirty="0" err="1">
                <a:latin typeface="Corbel" panose="020B0503020204020204" pitchFamily="34" charset="0"/>
              </a:rPr>
              <a:t>d'eux</a:t>
            </a:r>
            <a:r>
              <a:rPr lang="en-GB" sz="2400" b="0" i="0" dirty="0">
                <a:latin typeface="Corbel" panose="020B0503020204020204" pitchFamily="34" charset="0"/>
              </a:rPr>
              <a:t> ?</a:t>
            </a:r>
          </a:p>
          <a:p>
            <a:pPr marL="880567" lvl="1" indent="-342900">
              <a:buFont typeface="Arial" panose="020B0604020202020204" pitchFamily="34" charset="0"/>
              <a:buChar char="•"/>
            </a:pPr>
            <a:r>
              <a:rPr lang="en-GB" sz="2400" b="0" i="0" dirty="0" err="1">
                <a:latin typeface="Corbel" panose="020B0503020204020204" pitchFamily="34" charset="0"/>
              </a:rPr>
              <a:t>Êtes-vous</a:t>
            </a:r>
            <a:r>
              <a:rPr lang="en-GB" sz="2400" b="0" i="0" dirty="0">
                <a:latin typeface="Corbel" panose="020B0503020204020204" pitchFamily="34" charset="0"/>
              </a:rPr>
              <a:t> </a:t>
            </a:r>
            <a:r>
              <a:rPr lang="en-GB" sz="2400" b="0" i="0" dirty="0" err="1">
                <a:latin typeface="Corbel" panose="020B0503020204020204" pitchFamily="34" charset="0"/>
              </a:rPr>
              <a:t>en</a:t>
            </a:r>
            <a:r>
              <a:rPr lang="en-GB" sz="2400" b="0" i="0" dirty="0">
                <a:latin typeface="Corbel" panose="020B0503020204020204" pitchFamily="34" charset="0"/>
              </a:rPr>
              <a:t> contact ?</a:t>
            </a:r>
          </a:p>
          <a:p>
            <a:pPr algn="l"/>
            <a:endParaRPr lang="en-BE" sz="2400" b="0" i="0" dirty="0" err="1"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B2F-47D6-DB22-CC5F-118F3CE53A86}"/>
              </a:ext>
            </a:extLst>
          </p:cNvPr>
          <p:cNvSpPr txBox="1"/>
          <p:nvPr/>
        </p:nvSpPr>
        <p:spPr>
          <a:xfrm>
            <a:off x="365805" y="3561638"/>
            <a:ext cx="11249025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Quels sont les ajustements à apporter à cette chaîne pour favoriser la circularité (pour toutes les stratégies R) ?</a:t>
            </a:r>
            <a:endParaRPr lang="en-GB" sz="2400" dirty="0"/>
          </a:p>
          <a:p>
            <a:pPr marL="880567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Quels produits/composants/matériaux/flux de matières premières deviendraient plus circulaires ?</a:t>
            </a:r>
          </a:p>
          <a:p>
            <a:pPr marL="880567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Qui serait touché par ces changements ?</a:t>
            </a:r>
          </a:p>
          <a:p>
            <a:pPr marL="1418234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b="0" i="0" dirty="0">
                <a:latin typeface="Corbel" panose="020B0503020204020204" pitchFamily="34" charset="0"/>
              </a:rPr>
              <a:t>Quels sont les acteurs susceptibles d'en bénéficier ?</a:t>
            </a:r>
          </a:p>
          <a:p>
            <a:pPr marL="1418234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orbel" panose="020B0503020204020204" pitchFamily="34" charset="0"/>
              </a:rPr>
              <a:t>Quels sont les acteurs susceptibles de « perdre »</a:t>
            </a:r>
            <a:endParaRPr lang="en-BE" sz="2400" b="0" i="0" dirty="0" err="1">
              <a:latin typeface="Corbel" panose="020B05030202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928F7D-824F-E41B-193E-208EECB193A1}"/>
              </a:ext>
            </a:extLst>
          </p:cNvPr>
          <p:cNvSpPr/>
          <p:nvPr/>
        </p:nvSpPr>
        <p:spPr>
          <a:xfrm>
            <a:off x="357051" y="1115731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1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40091-193D-EC8E-F9CD-18AAE450871A}"/>
              </a:ext>
            </a:extLst>
          </p:cNvPr>
          <p:cNvSpPr/>
          <p:nvPr/>
        </p:nvSpPr>
        <p:spPr>
          <a:xfrm>
            <a:off x="357051" y="1496347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2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A282CE-C492-ABB1-FAA6-143D2168E797}"/>
              </a:ext>
            </a:extLst>
          </p:cNvPr>
          <p:cNvSpPr/>
          <p:nvPr/>
        </p:nvSpPr>
        <p:spPr>
          <a:xfrm>
            <a:off x="357051" y="2233487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3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DFD14-61BE-CE40-19C5-E78575CCC531}"/>
              </a:ext>
            </a:extLst>
          </p:cNvPr>
          <p:cNvSpPr txBox="1"/>
          <p:nvPr/>
        </p:nvSpPr>
        <p:spPr>
          <a:xfrm>
            <a:off x="311009" y="371475"/>
            <a:ext cx="119667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800" b="0" i="0" dirty="0" err="1">
                <a:latin typeface="Corbel" panose="020B0503020204020204" pitchFamily="34" charset="0"/>
              </a:rPr>
              <a:t>Réflexions</a:t>
            </a:r>
            <a:r>
              <a:rPr lang="en-GB" sz="2800" b="0" i="0" dirty="0">
                <a:latin typeface="Corbel" panose="020B0503020204020204" pitchFamily="34" charset="0"/>
              </a:rPr>
              <a:t> sur la </a:t>
            </a:r>
            <a:r>
              <a:rPr lang="en-GB" sz="2800" b="0" i="0" dirty="0" err="1">
                <a:latin typeface="Corbel" panose="020B0503020204020204" pitchFamily="34" charset="0"/>
              </a:rPr>
              <a:t>chaîne</a:t>
            </a:r>
            <a:r>
              <a:rPr lang="en-GB" sz="2800" b="0" i="0" dirty="0">
                <a:latin typeface="Corbel" panose="020B0503020204020204" pitchFamily="34" charset="0"/>
              </a:rPr>
              <a:t> de </a:t>
            </a:r>
            <a:r>
              <a:rPr lang="en-GB" sz="2800" b="0" i="0" dirty="0" err="1">
                <a:latin typeface="Corbel" panose="020B0503020204020204" pitchFamily="34" charset="0"/>
              </a:rPr>
              <a:t>valeur</a:t>
            </a:r>
            <a:endParaRPr lang="en-BE" sz="2800" b="0" i="0" dirty="0" err="1">
              <a:latin typeface="Corbel" panose="020B05030202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87845A-971A-4862-54AF-AE18F54C376B}"/>
              </a:ext>
            </a:extLst>
          </p:cNvPr>
          <p:cNvSpPr/>
          <p:nvPr/>
        </p:nvSpPr>
        <p:spPr>
          <a:xfrm>
            <a:off x="366566" y="3646795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4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0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3AA1E4-7A14-0333-D43C-E516B1139FDD}"/>
              </a:ext>
            </a:extLst>
          </p:cNvPr>
          <p:cNvCxnSpPr/>
          <p:nvPr/>
        </p:nvCxnSpPr>
        <p:spPr>
          <a:xfrm>
            <a:off x="2321169" y="9097108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1561E5-ED59-4A26-65E1-E77E7DC11256}"/>
              </a:ext>
            </a:extLst>
          </p:cNvPr>
          <p:cNvCxnSpPr/>
          <p:nvPr/>
        </p:nvCxnSpPr>
        <p:spPr>
          <a:xfrm>
            <a:off x="2321169" y="9367471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10BD08-5533-8A20-605B-E505ABADECF9}"/>
              </a:ext>
            </a:extLst>
          </p:cNvPr>
          <p:cNvCxnSpPr/>
          <p:nvPr/>
        </p:nvCxnSpPr>
        <p:spPr>
          <a:xfrm>
            <a:off x="4422589" y="9097108"/>
            <a:ext cx="515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5BCE6B-E924-27BF-38C3-B3C469099690}"/>
              </a:ext>
            </a:extLst>
          </p:cNvPr>
          <p:cNvCxnSpPr/>
          <p:nvPr/>
        </p:nvCxnSpPr>
        <p:spPr>
          <a:xfrm>
            <a:off x="4422589" y="9376996"/>
            <a:ext cx="515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338F65-01B6-99C3-49D9-389E15C20AD4}"/>
              </a:ext>
            </a:extLst>
          </p:cNvPr>
          <p:cNvSpPr txBox="1"/>
          <p:nvPr/>
        </p:nvSpPr>
        <p:spPr>
          <a:xfrm>
            <a:off x="4985297" y="8928172"/>
            <a:ext cx="3196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solidFill>
                  <a:schemeClr val="accent2"/>
                </a:solidFill>
                <a:latin typeface="Corbel" panose="020B0503020204020204" pitchFamily="34" charset="0"/>
              </a:rPr>
              <a:t>Flux de </a:t>
            </a:r>
            <a:r>
              <a:rPr lang="en-GB" sz="1400" b="0" i="0" dirty="0" err="1">
                <a:solidFill>
                  <a:schemeClr val="accent2"/>
                </a:solidFill>
                <a:latin typeface="Corbel" panose="020B0503020204020204" pitchFamily="34" charset="0"/>
              </a:rPr>
              <a:t>données</a:t>
            </a:r>
            <a:r>
              <a:rPr lang="en-GB" sz="1400" b="0" i="0" dirty="0">
                <a:solidFill>
                  <a:schemeClr val="accent2"/>
                </a:solidFill>
                <a:latin typeface="Corbel" panose="020B0503020204020204" pitchFamily="34" charset="0"/>
              </a:rPr>
              <a:t> / d’ </a:t>
            </a:r>
            <a:r>
              <a:rPr lang="en-GB" sz="1400" b="0" i="0" dirty="0" err="1">
                <a:solidFill>
                  <a:schemeClr val="accent2"/>
                </a:solidFill>
                <a:latin typeface="Corbel" panose="020B0503020204020204" pitchFamily="34" charset="0"/>
              </a:rPr>
              <a:t>informations</a:t>
            </a:r>
            <a:endParaRPr lang="en-BE" sz="1400" b="0" i="0" dirty="0" err="1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1D88E-34FA-CB75-207E-F63CFE3FBF69}"/>
              </a:ext>
            </a:extLst>
          </p:cNvPr>
          <p:cNvSpPr txBox="1"/>
          <p:nvPr/>
        </p:nvSpPr>
        <p:spPr>
          <a:xfrm>
            <a:off x="2930770" y="9212524"/>
            <a:ext cx="112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solidFill>
                  <a:schemeClr val="accent1"/>
                </a:solidFill>
                <a:latin typeface="Corbel" panose="020B0503020204020204" pitchFamily="34" charset="0"/>
              </a:rPr>
              <a:t>Revenues</a:t>
            </a:r>
            <a:endParaRPr lang="en-BE" sz="1400" b="0" i="0" dirty="0" err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62B7BC-BE2E-36D6-1CA5-27607368CFCA}"/>
              </a:ext>
            </a:extLst>
          </p:cNvPr>
          <p:cNvSpPr txBox="1"/>
          <p:nvPr/>
        </p:nvSpPr>
        <p:spPr>
          <a:xfrm>
            <a:off x="2954217" y="8941709"/>
            <a:ext cx="132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latin typeface="Corbel" panose="020B0503020204020204" pitchFamily="34" charset="0"/>
              </a:rPr>
              <a:t>Flux de </a:t>
            </a:r>
            <a:r>
              <a:rPr lang="en-GB" sz="1400" b="0" i="0" dirty="0" err="1">
                <a:latin typeface="Corbel" panose="020B0503020204020204" pitchFamily="34" charset="0"/>
              </a:rPr>
              <a:t>biens</a:t>
            </a:r>
            <a:endParaRPr lang="en-BE" sz="1400" b="0" i="0" dirty="0" err="1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1E150-9972-14F7-5B08-9FDCEE677421}"/>
              </a:ext>
            </a:extLst>
          </p:cNvPr>
          <p:cNvSpPr txBox="1"/>
          <p:nvPr/>
        </p:nvSpPr>
        <p:spPr>
          <a:xfrm>
            <a:off x="4985298" y="9204430"/>
            <a:ext cx="112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solidFill>
                  <a:schemeClr val="accent3"/>
                </a:solidFill>
                <a:latin typeface="Corbel" panose="020B0503020204020204" pitchFamily="34" charset="0"/>
              </a:rPr>
              <a:t>Services </a:t>
            </a:r>
            <a:endParaRPr lang="en-BE" sz="1400" b="0" i="0" dirty="0" err="1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3AABE-D509-B137-AEF3-4B483683A0BB}"/>
              </a:ext>
            </a:extLst>
          </p:cNvPr>
          <p:cNvSpPr/>
          <p:nvPr/>
        </p:nvSpPr>
        <p:spPr>
          <a:xfrm>
            <a:off x="188976" y="516955"/>
            <a:ext cx="12423648" cy="3076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>
                <a:latin typeface="Corbel" panose="020B0503020204020204" pitchFamily="34" charset="0"/>
              </a:rPr>
              <a:t>Flux: 		     Type de </a:t>
            </a:r>
            <a:r>
              <a:rPr lang="en-GB" sz="1400" b="1" dirty="0" err="1">
                <a:latin typeface="Corbel" panose="020B0503020204020204" pitchFamily="34" charset="0"/>
              </a:rPr>
              <a:t>produit</a:t>
            </a:r>
            <a:r>
              <a:rPr lang="en-GB" sz="1400" b="1" dirty="0">
                <a:latin typeface="Corbel" panose="020B0503020204020204" pitchFamily="34" charset="0"/>
              </a:rPr>
              <a:t>:		         Segment de clientèle:				Date/version: </a:t>
            </a:r>
            <a:endParaRPr lang="en-BE" sz="1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03904"/>
      </p:ext>
    </p:extLst>
  </p:cSld>
  <p:clrMapOvr>
    <a:masterClrMapping/>
  </p:clrMapOvr>
</p:sld>
</file>

<file path=ppt/theme/theme1.xml><?xml version="1.0" encoding="utf-8"?>
<a:theme xmlns:a="http://schemas.openxmlformats.org/drawingml/2006/main" name="Sirris Light">
  <a:themeElements>
    <a:clrScheme name="Sirris Template">
      <a:dk1>
        <a:srgbClr val="2C1228"/>
      </a:dk1>
      <a:lt1>
        <a:srgbClr val="FFFFFF"/>
      </a:lt1>
      <a:dk2>
        <a:srgbClr val="2C1328"/>
      </a:dk2>
      <a:lt2>
        <a:srgbClr val="FFFFFF"/>
      </a:lt2>
      <a:accent1>
        <a:srgbClr val="00DDC1"/>
      </a:accent1>
      <a:accent2>
        <a:srgbClr val="9E7BF3"/>
      </a:accent2>
      <a:accent3>
        <a:srgbClr val="FF715B"/>
      </a:accent3>
      <a:accent4>
        <a:srgbClr val="617BF3"/>
      </a:accent4>
      <a:accent5>
        <a:srgbClr val="FFB9CA"/>
      </a:accent5>
      <a:accent6>
        <a:srgbClr val="D6BEFF"/>
      </a:accent6>
      <a:hlink>
        <a:srgbClr val="2C1228"/>
      </a:hlink>
      <a:folHlink>
        <a:srgbClr val="2C1228"/>
      </a:folHlink>
    </a:clrScheme>
    <a:fontScheme name="Sirris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400" b="1" dirty="0" err="1" smtClean="0">
            <a:latin typeface="Corbel" panose="020B05030202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b="0" i="0" dirty="0" err="1" smtClean="0">
            <a:latin typeface="Corbel" panose="020B05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rris - Presentation Template 2022" id="{A0E53E79-6564-6648-95BE-48E0A3EB3B08}" vid="{FA4515BD-A73F-2A41-AFE4-CDC8C9D41123}"/>
    </a:ext>
  </a:extLst>
</a:theme>
</file>

<file path=ppt/theme/theme2.xml><?xml version="1.0" encoding="utf-8"?>
<a:theme xmlns:a="http://schemas.openxmlformats.org/drawingml/2006/main" name="Sirris Dark">
  <a:themeElements>
    <a:clrScheme name="Sirris Template">
      <a:dk1>
        <a:srgbClr val="2C1228"/>
      </a:dk1>
      <a:lt1>
        <a:srgbClr val="FFFFFF"/>
      </a:lt1>
      <a:dk2>
        <a:srgbClr val="2C1328"/>
      </a:dk2>
      <a:lt2>
        <a:srgbClr val="FFFFFF"/>
      </a:lt2>
      <a:accent1>
        <a:srgbClr val="00DDC1"/>
      </a:accent1>
      <a:accent2>
        <a:srgbClr val="9E7BF3"/>
      </a:accent2>
      <a:accent3>
        <a:srgbClr val="FF715B"/>
      </a:accent3>
      <a:accent4>
        <a:srgbClr val="617BF3"/>
      </a:accent4>
      <a:accent5>
        <a:srgbClr val="FFB9CA"/>
      </a:accent5>
      <a:accent6>
        <a:srgbClr val="D6BEFF"/>
      </a:accent6>
      <a:hlink>
        <a:srgbClr val="2C1228"/>
      </a:hlink>
      <a:folHlink>
        <a:srgbClr val="2C1228"/>
      </a:folHlink>
    </a:clrScheme>
    <a:fontScheme name="Sirris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400" b="1" dirty="0" err="1" smtClean="0">
            <a:solidFill>
              <a:schemeClr val="bg2"/>
            </a:solidFill>
            <a:latin typeface="Corbel" panose="020B05030202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b="0" i="0" dirty="0" err="1" smtClean="0">
            <a:solidFill>
              <a:schemeClr val="tx1"/>
            </a:solidFill>
            <a:latin typeface="Corbel" panose="020B05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rris - Presentation Template 2022" id="{A0E53E79-6564-6648-95BE-48E0A3EB3B08}" vid="{5DC0ED82-505D-A24A-92A5-FED5A390F95E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Sirris - Presentation Template 2022</Template>
  <TotalTime>575</TotalTime>
  <Words>330</Words>
  <Application>Microsoft Office PowerPoint</Application>
  <PresentationFormat>A3 Paper (297x420 mm)</PresentationFormat>
  <Paragraphs>74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Corbel</vt:lpstr>
      <vt:lpstr>Systeemlettertype regulier</vt:lpstr>
      <vt:lpstr>Sirris Light</vt:lpstr>
      <vt:lpstr>Sirris Dark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Vandenhaute</dc:creator>
  <cp:lastModifiedBy>Stefan Milis</cp:lastModifiedBy>
  <cp:revision>8</cp:revision>
  <cp:lastPrinted>2022-11-16T12:16:27Z</cp:lastPrinted>
  <dcterms:created xsi:type="dcterms:W3CDTF">2022-11-16T10:15:41Z</dcterms:created>
  <dcterms:modified xsi:type="dcterms:W3CDTF">2023-11-15T16:28:00Z</dcterms:modified>
</cp:coreProperties>
</file>